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Masters/slideMaster13.xml" ContentType="application/vnd.openxmlformats-officedocument.presentationml.slideMaster+xml"/>
  <Override PartName="/ppt/slideMasters/slideMaster14.xml" ContentType="application/vnd.openxmlformats-officedocument.presentationml.slideMaster+xml"/>
  <Override PartName="/ppt/slideMasters/slideMaster1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theme/theme3.xml" ContentType="application/vnd.openxmlformats-officedocument.theme+xml"/>
  <Override PartName="/ppt/slideLayouts/slideLayout4.xml" ContentType="application/vnd.openxmlformats-officedocument.presentationml.slideLayout+xml"/>
  <Override PartName="/ppt/theme/theme4.xml" ContentType="application/vnd.openxmlformats-officedocument.theme+xml"/>
  <Override PartName="/ppt/slideLayouts/slideLayout5.xml" ContentType="application/vnd.openxmlformats-officedocument.presentationml.slideLayout+xml"/>
  <Override PartName="/ppt/theme/theme5.xml" ContentType="application/vnd.openxmlformats-officedocument.theme+xml"/>
  <Override PartName="/ppt/slideLayouts/slideLayout6.xml" ContentType="application/vnd.openxmlformats-officedocument.presentationml.slideLayout+xml"/>
  <Override PartName="/ppt/theme/theme6.xml" ContentType="application/vnd.openxmlformats-officedocument.theme+xml"/>
  <Override PartName="/ppt/slideLayouts/slideLayout7.xml" ContentType="application/vnd.openxmlformats-officedocument.presentationml.slideLayout+xml"/>
  <Override PartName="/ppt/theme/theme7.xml" ContentType="application/vnd.openxmlformats-officedocument.theme+xml"/>
  <Override PartName="/ppt/slideLayouts/slideLayout8.xml" ContentType="application/vnd.openxmlformats-officedocument.presentationml.slideLayout+xml"/>
  <Override PartName="/ppt/theme/theme8.xml" ContentType="application/vnd.openxmlformats-officedocument.theme+xml"/>
  <Override PartName="/ppt/slideLayouts/slideLayout9.xml" ContentType="application/vnd.openxmlformats-officedocument.presentationml.slideLayout+xml"/>
  <Override PartName="/ppt/theme/theme9.xml" ContentType="application/vnd.openxmlformats-officedocument.theme+xml"/>
  <Override PartName="/ppt/slideLayouts/slideLayout10.xml" ContentType="application/vnd.openxmlformats-officedocument.presentationml.slideLayout+xml"/>
  <Override PartName="/ppt/theme/theme10.xml" ContentType="application/vnd.openxmlformats-officedocument.theme+xml"/>
  <Override PartName="/ppt/slideLayouts/slideLayout11.xml" ContentType="application/vnd.openxmlformats-officedocument.presentationml.slideLayout+xml"/>
  <Override PartName="/ppt/theme/theme11.xml" ContentType="application/vnd.openxmlformats-officedocument.theme+xml"/>
  <Override PartName="/ppt/slideLayouts/slideLayout12.xml" ContentType="application/vnd.openxmlformats-officedocument.presentationml.slideLayout+xml"/>
  <Override PartName="/ppt/theme/theme12.xml" ContentType="application/vnd.openxmlformats-officedocument.theme+xml"/>
  <Override PartName="/ppt/slideLayouts/slideLayout13.xml" ContentType="application/vnd.openxmlformats-officedocument.presentationml.slideLayout+xml"/>
  <Override PartName="/ppt/theme/theme13.xml" ContentType="application/vnd.openxmlformats-officedocument.theme+xml"/>
  <Override PartName="/ppt/slideLayouts/slideLayout14.xml" ContentType="application/vnd.openxmlformats-officedocument.presentationml.slideLayout+xml"/>
  <Override PartName="/ppt/theme/theme14.xml" ContentType="application/vnd.openxmlformats-officedocument.theme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15.xml" ContentType="application/vnd.openxmlformats-officedocument.theme+xml"/>
  <Override PartName="/ppt/theme/theme16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50" r:id="rId2"/>
    <p:sldMasterId id="2147483652" r:id="rId3"/>
    <p:sldMasterId id="2147483654" r:id="rId4"/>
    <p:sldMasterId id="2147483656" r:id="rId5"/>
    <p:sldMasterId id="2147483658" r:id="rId6"/>
    <p:sldMasterId id="2147483660" r:id="rId7"/>
    <p:sldMasterId id="2147483662" r:id="rId8"/>
    <p:sldMasterId id="2147483664" r:id="rId9"/>
    <p:sldMasterId id="2147483666" r:id="rId10"/>
    <p:sldMasterId id="2147483668" r:id="rId11"/>
    <p:sldMasterId id="2147483670" r:id="rId12"/>
    <p:sldMasterId id="2147483672" r:id="rId13"/>
    <p:sldMasterId id="2147483674" r:id="rId14"/>
    <p:sldMasterId id="2147483681" r:id="rId15"/>
  </p:sldMasterIdLst>
  <p:notesMasterIdLst>
    <p:notesMasterId r:id="rId26"/>
  </p:notesMasterIdLst>
  <p:sldIdLst>
    <p:sldId id="256" r:id="rId16"/>
    <p:sldId id="259" r:id="rId17"/>
    <p:sldId id="290" r:id="rId18"/>
    <p:sldId id="291" r:id="rId19"/>
    <p:sldId id="292" r:id="rId20"/>
    <p:sldId id="293" r:id="rId21"/>
    <p:sldId id="296" r:id="rId22"/>
    <p:sldId id="294" r:id="rId23"/>
    <p:sldId id="295" r:id="rId24"/>
    <p:sldId id="282" r:id="rId25"/>
  </p:sldIdLst>
  <p:sldSz cx="12192000" cy="6858000"/>
  <p:notesSz cx="6797675" cy="9926638"/>
  <p:defaultTextStyle>
    <a:defPPr>
      <a:defRPr lang="ru-RU"/>
    </a:defPPr>
    <a:lvl1pPr marL="0" algn="l" defTabSz="457189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1pPr>
    <a:lvl2pPr marL="228594" algn="l" defTabSz="457189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2pPr>
    <a:lvl3pPr marL="457189" algn="l" defTabSz="457189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3pPr>
    <a:lvl4pPr marL="685783" algn="l" defTabSz="457189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4pPr>
    <a:lvl5pPr marL="914377" algn="l" defTabSz="457189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5pPr>
    <a:lvl6pPr marL="1142971" algn="l" defTabSz="457189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6pPr>
    <a:lvl7pPr marL="1371566" algn="l" defTabSz="457189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7pPr>
    <a:lvl8pPr marL="1600160" algn="l" defTabSz="457189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8pPr>
    <a:lvl9pPr marL="1828754" algn="l" defTabSz="457189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A566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87748" autoAdjust="0"/>
  </p:normalViewPr>
  <p:slideViewPr>
    <p:cSldViewPr snapToGrid="0">
      <p:cViewPr varScale="1">
        <p:scale>
          <a:sx n="107" d="100"/>
          <a:sy n="107" d="100"/>
        </p:scale>
        <p:origin x="760" y="1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8.xml"/><Relationship Id="rId13" Type="http://schemas.openxmlformats.org/officeDocument/2006/relationships/slideMaster" Target="slideMasters/slideMaster13.xml"/><Relationship Id="rId18" Type="http://schemas.openxmlformats.org/officeDocument/2006/relationships/slide" Target="slides/slide3.xml"/><Relationship Id="rId26" Type="http://schemas.openxmlformats.org/officeDocument/2006/relationships/notesMaster" Target="notesMasters/notesMaster1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6.xml"/><Relationship Id="rId7" Type="http://schemas.openxmlformats.org/officeDocument/2006/relationships/slideMaster" Target="slideMasters/slideMaster7.xml"/><Relationship Id="rId12" Type="http://schemas.openxmlformats.org/officeDocument/2006/relationships/slideMaster" Target="slideMasters/slideMaster12.xml"/><Relationship Id="rId17" Type="http://schemas.openxmlformats.org/officeDocument/2006/relationships/slide" Target="slides/slide2.xml"/><Relationship Id="rId25" Type="http://schemas.openxmlformats.org/officeDocument/2006/relationships/slide" Target="slides/slide10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.xml"/><Relationship Id="rId20" Type="http://schemas.openxmlformats.org/officeDocument/2006/relationships/slide" Target="slides/slide5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Master" Target="slideMasters/slideMaster11.xml"/><Relationship Id="rId24" Type="http://schemas.openxmlformats.org/officeDocument/2006/relationships/slide" Target="slides/slide9.xml"/><Relationship Id="rId5" Type="http://schemas.openxmlformats.org/officeDocument/2006/relationships/slideMaster" Target="slideMasters/slideMaster5.xml"/><Relationship Id="rId15" Type="http://schemas.openxmlformats.org/officeDocument/2006/relationships/slideMaster" Target="slideMasters/slideMaster15.xml"/><Relationship Id="rId23" Type="http://schemas.openxmlformats.org/officeDocument/2006/relationships/slide" Target="slides/slide8.xml"/><Relationship Id="rId28" Type="http://schemas.openxmlformats.org/officeDocument/2006/relationships/viewProps" Target="viewProps.xml"/><Relationship Id="rId10" Type="http://schemas.openxmlformats.org/officeDocument/2006/relationships/slideMaster" Target="slideMasters/slideMaster10.xml"/><Relationship Id="rId19" Type="http://schemas.openxmlformats.org/officeDocument/2006/relationships/slide" Target="slides/slide4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Master" Target="slideMasters/slideMaster14.xml"/><Relationship Id="rId22" Type="http://schemas.openxmlformats.org/officeDocument/2006/relationships/slide" Target="slides/slide7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F0F6CE6-4331-4B21-B7C3-68166641DD22}" type="datetimeFigureOut">
              <a:rPr lang="ru-RU" smtClean="0"/>
              <a:t>31.01.2026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2E2FAB2-8622-462E-866E-EFFCA6A1C4B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234087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2E2FAB2-8622-462E-866E-EFFCA6A1C4B3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6858377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125F6DB-568D-A5A4-7622-B5AA59D7343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>
            <a:extLst>
              <a:ext uri="{FF2B5EF4-FFF2-40B4-BE49-F238E27FC236}">
                <a16:creationId xmlns:a16="http://schemas.microsoft.com/office/drawing/2014/main" id="{689EE362-383F-8B72-5D5A-D04DC54C46B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>
            <a:extLst>
              <a:ext uri="{FF2B5EF4-FFF2-40B4-BE49-F238E27FC236}">
                <a16:creationId xmlns:a16="http://schemas.microsoft.com/office/drawing/2014/main" id="{B7CFB572-4B12-0542-C1A2-146DD2D8F02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AA48A5D0-68B0-FE11-7447-F91642138CA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2E2FAB2-8622-462E-866E-EFFCA6A1C4B3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4856875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B4FE605-BD45-3E46-9757-3C8615C47CC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>
            <a:extLst>
              <a:ext uri="{FF2B5EF4-FFF2-40B4-BE49-F238E27FC236}">
                <a16:creationId xmlns:a16="http://schemas.microsoft.com/office/drawing/2014/main" id="{36FCC1A6-AF4F-7E1C-B8CD-9E7F68472F3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>
            <a:extLst>
              <a:ext uri="{FF2B5EF4-FFF2-40B4-BE49-F238E27FC236}">
                <a16:creationId xmlns:a16="http://schemas.microsoft.com/office/drawing/2014/main" id="{BE2DC568-F1E0-BFF9-AA62-C457D0DA5E5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C88A6334-E053-ED05-3FDF-7C644748C2F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2E2FAB2-8622-462E-866E-EFFCA6A1C4B3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5260734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1B6A1B2-EA34-EF97-1448-BA82DB31A5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>
            <a:extLst>
              <a:ext uri="{FF2B5EF4-FFF2-40B4-BE49-F238E27FC236}">
                <a16:creationId xmlns:a16="http://schemas.microsoft.com/office/drawing/2014/main" id="{FFF372A2-58B1-5AEB-7852-E10418AE289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>
            <a:extLst>
              <a:ext uri="{FF2B5EF4-FFF2-40B4-BE49-F238E27FC236}">
                <a16:creationId xmlns:a16="http://schemas.microsoft.com/office/drawing/2014/main" id="{1740C680-C868-3840-8C32-551635F85B7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B5A96E03-721B-2D84-6813-F0C49279CFC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2E2FAB2-8622-462E-866E-EFFCA6A1C4B3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6251248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1E68FD9-FC72-A7FC-41B2-476DBA9BEF0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>
            <a:extLst>
              <a:ext uri="{FF2B5EF4-FFF2-40B4-BE49-F238E27FC236}">
                <a16:creationId xmlns:a16="http://schemas.microsoft.com/office/drawing/2014/main" id="{2E1C75D4-55A6-27BB-E513-617A3BEF8B3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>
            <a:extLst>
              <a:ext uri="{FF2B5EF4-FFF2-40B4-BE49-F238E27FC236}">
                <a16:creationId xmlns:a16="http://schemas.microsoft.com/office/drawing/2014/main" id="{7422DA70-5E8B-446F-5086-0E106FE9614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69FBF859-9FCA-F02E-DACF-E419280C053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2E2FAB2-8622-462E-866E-EFFCA6A1C4B3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7827390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E7D86A8-FA37-DC84-C08D-C7003C47EBF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>
            <a:extLst>
              <a:ext uri="{FF2B5EF4-FFF2-40B4-BE49-F238E27FC236}">
                <a16:creationId xmlns:a16="http://schemas.microsoft.com/office/drawing/2014/main" id="{C5FAF1DA-A4CC-2086-54BA-5D59B729134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>
            <a:extLst>
              <a:ext uri="{FF2B5EF4-FFF2-40B4-BE49-F238E27FC236}">
                <a16:creationId xmlns:a16="http://schemas.microsoft.com/office/drawing/2014/main" id="{654F8338-6AB4-79E8-428A-B89907C2EDD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F6FF8226-2D5C-14A3-2604-A9B95B02AD4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2E2FAB2-8622-462E-866E-EFFCA6A1C4B3}" type="slidenum">
              <a:rPr lang="ru-RU" smtClean="0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9538506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9CC5D6A-EECD-06F6-1904-D2A8273D53F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>
            <a:extLst>
              <a:ext uri="{FF2B5EF4-FFF2-40B4-BE49-F238E27FC236}">
                <a16:creationId xmlns:a16="http://schemas.microsoft.com/office/drawing/2014/main" id="{3A18F6F5-9265-13DC-1C45-352E318B387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>
            <a:extLst>
              <a:ext uri="{FF2B5EF4-FFF2-40B4-BE49-F238E27FC236}">
                <a16:creationId xmlns:a16="http://schemas.microsoft.com/office/drawing/2014/main" id="{AB1DF5BF-7186-8549-7582-E5336F18BAB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F334427C-4D43-B85C-2BAB-29738D9F3C6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2E2FAB2-8622-462E-866E-EFFCA6A1C4B3}" type="slidenum">
              <a:rPr lang="ru-RU" smtClean="0"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5454219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18FACE6-31E6-778E-99F0-A77B19FD9B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>
            <a:extLst>
              <a:ext uri="{FF2B5EF4-FFF2-40B4-BE49-F238E27FC236}">
                <a16:creationId xmlns:a16="http://schemas.microsoft.com/office/drawing/2014/main" id="{A4003CCD-CA4D-31A0-45AF-783911FFB1E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>
            <a:extLst>
              <a:ext uri="{FF2B5EF4-FFF2-40B4-BE49-F238E27FC236}">
                <a16:creationId xmlns:a16="http://schemas.microsoft.com/office/drawing/2014/main" id="{3A75BF01-93D9-D8FF-1CA5-B93DA38F4DC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9062C7A9-A291-13E5-7902-62736A03C60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2E2FAB2-8622-462E-866E-EFFCA6A1C4B3}" type="slidenum">
              <a:rPr lang="ru-RU" smtClean="0"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966250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_AND_BOD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"/>
          <p:cNvSpPr>
            <a:spLocks noGrp="1"/>
          </p:cNvSpPr>
          <p:nvPr>
            <p:ph type="title"/>
          </p:nvPr>
        </p:nvSpPr>
        <p:spPr>
          <a:xfrm>
            <a:off x="609480" y="273601"/>
            <a:ext cx="10972440" cy="11449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>
            <a:lvl1pPr indent="0" algn="ctr">
              <a:buNone/>
              <a:defRPr/>
            </a:lvl1pPr>
          </a:lstStyle>
          <a:p>
            <a:pPr indent="0" algn="ctr">
              <a:buNone/>
            </a:pPr>
            <a:endParaRPr lang="ru-RU" sz="2500" b="0" strike="noStrike" spc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2"/>
          <p:cNvSpPr>
            <a:spLocks noGrp="1"/>
          </p:cNvSpPr>
          <p:nvPr>
            <p:ph/>
          </p:nvPr>
        </p:nvSpPr>
        <p:spPr>
          <a:xfrm>
            <a:off x="609480" y="1604701"/>
            <a:ext cx="10972440" cy="39774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>
            <a:lvl1pPr indent="0">
              <a:lnSpc>
                <a:spcPct val="90000"/>
              </a:lnSpc>
              <a:spcBef>
                <a:spcPts val="1889"/>
              </a:spcBef>
              <a:buNone/>
              <a:defRPr/>
            </a:lvl1pPr>
          </a:lstStyle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ru-RU" sz="2800" b="0" strike="noStrike" spc="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sldNum" idx="1"/>
          </p:nvPr>
        </p:nvSpPr>
        <p:spPr/>
        <p:txBody>
          <a:bodyPr/>
          <a:lstStyle/>
          <a:p>
            <a:fld id="{19DDE6E5-E2E5-4290-A58C-716B6FC0C743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title"/>
          </p:nvPr>
        </p:nvSpPr>
        <p:spPr>
          <a:xfrm>
            <a:off x="609480" y="273601"/>
            <a:ext cx="10972440" cy="11449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>
            <a:lvl1pPr indent="0" algn="ctr">
              <a:buNone/>
              <a:defRPr/>
            </a:lvl1pPr>
          </a:lstStyle>
          <a:p>
            <a:pPr indent="0" algn="ctr">
              <a:buNone/>
            </a:pPr>
            <a:endParaRPr lang="ru-RU" sz="2500" b="0" strike="noStrike" spc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56" name="PlaceHolder 2"/>
          <p:cNvSpPr>
            <a:spLocks noGrp="1"/>
          </p:cNvSpPr>
          <p:nvPr>
            <p:ph/>
          </p:nvPr>
        </p:nvSpPr>
        <p:spPr>
          <a:xfrm>
            <a:off x="609480" y="1604701"/>
            <a:ext cx="10972440" cy="39774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>
            <a:lvl1pPr indent="0">
              <a:lnSpc>
                <a:spcPct val="90000"/>
              </a:lnSpc>
              <a:spcBef>
                <a:spcPts val="1889"/>
              </a:spcBef>
              <a:buNone/>
              <a:defRPr/>
            </a:lvl1pPr>
          </a:lstStyle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ru-RU" sz="2800" b="0" strike="noStrike" spc="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4"/>
          </p:nvPr>
        </p:nvSpPr>
        <p:spPr/>
        <p:txBody>
          <a:bodyPr/>
          <a:lstStyle/>
          <a:p>
            <a:fld id="{0B0F7B28-4DAA-4CD8-A115-03FE220A30C6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PlaceHolder 1"/>
          <p:cNvSpPr>
            <a:spLocks noGrp="1"/>
          </p:cNvSpPr>
          <p:nvPr>
            <p:ph type="title"/>
          </p:nvPr>
        </p:nvSpPr>
        <p:spPr>
          <a:xfrm>
            <a:off x="609480" y="273601"/>
            <a:ext cx="10972440" cy="11449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>
            <a:lvl1pPr indent="0" algn="ctr">
              <a:buNone/>
              <a:defRPr/>
            </a:lvl1pPr>
          </a:lstStyle>
          <a:p>
            <a:pPr indent="0" algn="ctr">
              <a:buNone/>
            </a:pPr>
            <a:endParaRPr lang="ru-RU" sz="2500" b="0" strike="noStrike" spc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62" name="PlaceHolder 2"/>
          <p:cNvSpPr>
            <a:spLocks noGrp="1"/>
          </p:cNvSpPr>
          <p:nvPr>
            <p:ph/>
          </p:nvPr>
        </p:nvSpPr>
        <p:spPr>
          <a:xfrm>
            <a:off x="609480" y="1604701"/>
            <a:ext cx="10972440" cy="39774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>
            <a:lvl1pPr indent="0">
              <a:lnSpc>
                <a:spcPct val="90000"/>
              </a:lnSpc>
              <a:spcBef>
                <a:spcPts val="1889"/>
              </a:spcBef>
              <a:buNone/>
              <a:defRPr/>
            </a:lvl1pPr>
          </a:lstStyle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ru-RU" sz="2800" b="0" strike="noStrike" spc="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5"/>
          </p:nvPr>
        </p:nvSpPr>
        <p:spPr/>
        <p:txBody>
          <a:bodyPr/>
          <a:lstStyle/>
          <a:p>
            <a:fld id="{97C760E1-3EA2-451E-B744-DC7A423B2F15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1_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PlaceHolder 1"/>
          <p:cNvSpPr>
            <a:spLocks noGrp="1"/>
          </p:cNvSpPr>
          <p:nvPr>
            <p:ph type="title"/>
          </p:nvPr>
        </p:nvSpPr>
        <p:spPr>
          <a:xfrm>
            <a:off x="609480" y="273601"/>
            <a:ext cx="10972440" cy="11449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>
            <a:lvl1pPr indent="0" algn="ctr">
              <a:buNone/>
              <a:defRPr/>
            </a:lvl1pPr>
          </a:lstStyle>
          <a:p>
            <a:pPr indent="0" algn="ctr">
              <a:buNone/>
            </a:pPr>
            <a:endParaRPr lang="ru-RU" sz="2500" b="0" strike="noStrike" spc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66" name="PlaceHolder 2"/>
          <p:cNvSpPr>
            <a:spLocks noGrp="1"/>
          </p:cNvSpPr>
          <p:nvPr>
            <p:ph/>
          </p:nvPr>
        </p:nvSpPr>
        <p:spPr>
          <a:xfrm>
            <a:off x="609480" y="1604701"/>
            <a:ext cx="10972440" cy="39774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>
            <a:lvl1pPr indent="0">
              <a:lnSpc>
                <a:spcPct val="90000"/>
              </a:lnSpc>
              <a:spcBef>
                <a:spcPts val="1889"/>
              </a:spcBef>
              <a:buNone/>
              <a:defRPr/>
            </a:lvl1pPr>
          </a:lstStyle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ru-RU" sz="2800" b="0" strike="noStrike" spc="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6"/>
          </p:nvPr>
        </p:nvSpPr>
        <p:spPr/>
        <p:txBody>
          <a:bodyPr/>
          <a:lstStyle/>
          <a:p>
            <a:fld id="{EBC0F3A7-7793-4006-B474-2007B20C86D6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1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PlaceHolder 1"/>
          <p:cNvSpPr>
            <a:spLocks noGrp="1"/>
          </p:cNvSpPr>
          <p:nvPr>
            <p:ph type="title"/>
          </p:nvPr>
        </p:nvSpPr>
        <p:spPr>
          <a:xfrm>
            <a:off x="609480" y="273601"/>
            <a:ext cx="10972440" cy="11449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>
            <a:lvl1pPr indent="0" algn="ctr">
              <a:buNone/>
              <a:defRPr/>
            </a:lvl1pPr>
          </a:lstStyle>
          <a:p>
            <a:pPr indent="0" algn="ctr">
              <a:buNone/>
            </a:pPr>
            <a:endParaRPr lang="ru-RU" sz="2500" b="0" strike="noStrike" spc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69" name="PlaceHolder 2"/>
          <p:cNvSpPr>
            <a:spLocks noGrp="1"/>
          </p:cNvSpPr>
          <p:nvPr>
            <p:ph/>
          </p:nvPr>
        </p:nvSpPr>
        <p:spPr>
          <a:xfrm>
            <a:off x="609480" y="1604701"/>
            <a:ext cx="10972440" cy="39774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>
            <a:lvl1pPr indent="0">
              <a:lnSpc>
                <a:spcPct val="90000"/>
              </a:lnSpc>
              <a:spcBef>
                <a:spcPts val="1889"/>
              </a:spcBef>
              <a:buNone/>
              <a:defRPr/>
            </a:lvl1pPr>
          </a:lstStyle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ru-RU" sz="2800" b="0" strike="noStrike" spc="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7"/>
          </p:nvPr>
        </p:nvSpPr>
        <p:spPr/>
        <p:txBody>
          <a:bodyPr/>
          <a:lstStyle/>
          <a:p>
            <a:fld id="{68E8FC8F-73FB-4B6C-AE3D-F4356180DAE0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PlaceHolder 1"/>
          <p:cNvSpPr>
            <a:spLocks noGrp="1"/>
          </p:cNvSpPr>
          <p:nvPr>
            <p:ph type="title"/>
          </p:nvPr>
        </p:nvSpPr>
        <p:spPr>
          <a:xfrm>
            <a:off x="609480" y="273601"/>
            <a:ext cx="10972440" cy="11449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>
            <a:lvl1pPr indent="0" algn="ctr">
              <a:buNone/>
              <a:defRPr/>
            </a:lvl1pPr>
          </a:lstStyle>
          <a:p>
            <a:pPr indent="0" algn="ctr">
              <a:buNone/>
            </a:pPr>
            <a:endParaRPr lang="ru-RU" sz="2500" b="0" strike="noStrike" spc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74" name="PlaceHolder 2"/>
          <p:cNvSpPr>
            <a:spLocks noGrp="1"/>
          </p:cNvSpPr>
          <p:nvPr>
            <p:ph/>
          </p:nvPr>
        </p:nvSpPr>
        <p:spPr>
          <a:xfrm>
            <a:off x="609480" y="1604701"/>
            <a:ext cx="10972440" cy="39774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>
            <a:lvl1pPr indent="0">
              <a:lnSpc>
                <a:spcPct val="90000"/>
              </a:lnSpc>
              <a:spcBef>
                <a:spcPts val="1889"/>
              </a:spcBef>
              <a:buNone/>
              <a:defRPr/>
            </a:lvl1pPr>
          </a:lstStyle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ru-RU" sz="2800" b="0" strike="noStrike" spc="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8"/>
          </p:nvPr>
        </p:nvSpPr>
        <p:spPr/>
        <p:txBody>
          <a:bodyPr/>
          <a:lstStyle/>
          <a:p>
            <a:fld id="{E12E4FE9-760B-41DA-9A67-A8800CD3D9E9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Текст заголовка"/>
          <p:cNvSpPr txBox="1">
            <a:spLocks noGrp="1"/>
          </p:cNvSpPr>
          <p:nvPr>
            <p:ph type="title"/>
          </p:nvPr>
        </p:nvSpPr>
        <p:spPr>
          <a:xfrm>
            <a:off x="1524000" y="1122364"/>
            <a:ext cx="9144000" cy="2387601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t>Текст заголовка</a:t>
            </a:r>
          </a:p>
        </p:txBody>
      </p:sp>
      <p:sp>
        <p:nvSpPr>
          <p:cNvPr id="12" name="Уровень текста 1…"/>
          <p:cNvSpPr txBox="1">
            <a:spLocks noGrp="1"/>
          </p:cNvSpPr>
          <p:nvPr>
            <p:ph type="body" sz="quarter" idx="1"/>
          </p:nvPr>
        </p:nvSpPr>
        <p:spPr>
          <a:xfrm>
            <a:off x="1524000" y="3602037"/>
            <a:ext cx="9144000" cy="1655763"/>
          </a:xfrm>
          <a:prstGeom prst="rect">
            <a:avLst/>
          </a:prstGeom>
        </p:spPr>
        <p:txBody>
          <a:bodyPr/>
          <a:lstStyle>
            <a:lvl1pPr marL="0" indent="0" algn="ctr">
              <a:buSzTx/>
              <a:buFontTx/>
              <a:buNone/>
              <a:defRPr sz="2400"/>
            </a:lvl1pPr>
            <a:lvl2pPr marL="0" indent="457189" algn="ctr">
              <a:buSzTx/>
              <a:buFontTx/>
              <a:buNone/>
              <a:defRPr sz="2400"/>
            </a:lvl2pPr>
            <a:lvl3pPr marL="0" indent="914377" algn="ctr">
              <a:buSzTx/>
              <a:buFontTx/>
              <a:buNone/>
              <a:defRPr sz="2400"/>
            </a:lvl3pPr>
            <a:lvl4pPr marL="0" indent="1371566" algn="ctr">
              <a:buSzTx/>
              <a:buFontTx/>
              <a:buNone/>
              <a:defRPr sz="2400"/>
            </a:lvl4pPr>
            <a:lvl5pPr marL="0" indent="1828754" algn="ctr">
              <a:buSzTx/>
              <a:buFontTx/>
              <a:buNone/>
              <a:defRPr sz="2400"/>
            </a:lvl5pPr>
          </a:lstStyle>
          <a:p>
            <a:r>
              <a:t>Уровень текста 1</a:t>
            </a:r>
          </a:p>
          <a:p>
            <a:pPr lvl="1"/>
            <a:r>
              <a:t>Уровень текста 2</a:t>
            </a:r>
          </a:p>
          <a:p>
            <a:pPr lvl="2"/>
            <a:r>
              <a:t>Уровень текста 3</a:t>
            </a:r>
          </a:p>
          <a:p>
            <a:pPr lvl="3"/>
            <a:r>
              <a:t>Уровень текста 4</a:t>
            </a:r>
          </a:p>
          <a:p>
            <a:pPr lvl="4"/>
            <a:r>
              <a:t>Уровень текста 5</a:t>
            </a:r>
          </a:p>
        </p:txBody>
      </p:sp>
      <p:sp>
        <p:nvSpPr>
          <p:cNvPr id="13" name="Номер слайда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249339280"/>
      </p:ext>
    </p:extLst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Текст заголовка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Текст заголовка</a:t>
            </a:r>
          </a:p>
        </p:txBody>
      </p:sp>
      <p:sp>
        <p:nvSpPr>
          <p:cNvPr id="21" name="Уровень текста 1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Уровень текста 1</a:t>
            </a:r>
          </a:p>
          <a:p>
            <a:pPr lvl="1"/>
            <a:r>
              <a:t>Уровень текста 2</a:t>
            </a:r>
          </a:p>
          <a:p>
            <a:pPr lvl="2"/>
            <a:r>
              <a:t>Уровень текста 3</a:t>
            </a:r>
          </a:p>
          <a:p>
            <a:pPr lvl="3"/>
            <a:r>
              <a:t>Уровень текста 4</a:t>
            </a:r>
          </a:p>
          <a:p>
            <a:pPr lvl="4"/>
            <a:r>
              <a:t>Уровень текста 5</a:t>
            </a:r>
          </a:p>
        </p:txBody>
      </p:sp>
      <p:sp>
        <p:nvSpPr>
          <p:cNvPr id="22" name="Номер слайда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432366530"/>
      </p:ext>
    </p:extLst>
  </p:cSld>
  <p:clrMapOvr>
    <a:masterClrMapping/>
  </p:clrMapOvr>
  <p:transition spd="med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Текст заголовка"/>
          <p:cNvSpPr txBox="1"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t>Текст заголовка</a:t>
            </a:r>
          </a:p>
        </p:txBody>
      </p:sp>
      <p:sp>
        <p:nvSpPr>
          <p:cNvPr id="30" name="Уровень текста 1…"/>
          <p:cNvSpPr txBox="1">
            <a:spLocks noGrp="1"/>
          </p:cNvSpPr>
          <p:nvPr>
            <p:ph type="body" sz="quarter" idx="1"/>
          </p:nvPr>
        </p:nvSpPr>
        <p:spPr>
          <a:xfrm>
            <a:off x="831851" y="4589463"/>
            <a:ext cx="10515600" cy="1500188"/>
          </a:xfrm>
          <a:prstGeom prst="rect">
            <a:avLst/>
          </a:prstGeom>
        </p:spPr>
        <p:txBody>
          <a:bodyPr/>
          <a:lstStyle>
            <a:lvl1pPr marL="0" indent="0">
              <a:buSzTx/>
              <a:buFontTx/>
              <a:buNone/>
              <a:defRPr sz="2400">
                <a:solidFill>
                  <a:srgbClr val="888888"/>
                </a:solidFill>
              </a:defRPr>
            </a:lvl1pPr>
            <a:lvl2pPr marL="0" indent="457189">
              <a:buSzTx/>
              <a:buFontTx/>
              <a:buNone/>
              <a:defRPr sz="2400">
                <a:solidFill>
                  <a:srgbClr val="888888"/>
                </a:solidFill>
              </a:defRPr>
            </a:lvl2pPr>
            <a:lvl3pPr marL="0" indent="914377">
              <a:buSzTx/>
              <a:buFontTx/>
              <a:buNone/>
              <a:defRPr sz="2400">
                <a:solidFill>
                  <a:srgbClr val="888888"/>
                </a:solidFill>
              </a:defRPr>
            </a:lvl3pPr>
            <a:lvl4pPr marL="0" indent="1371566">
              <a:buSzTx/>
              <a:buFontTx/>
              <a:buNone/>
              <a:defRPr sz="2400">
                <a:solidFill>
                  <a:srgbClr val="888888"/>
                </a:solidFill>
              </a:defRPr>
            </a:lvl4pPr>
            <a:lvl5pPr marL="0" indent="1828754">
              <a:buSzTx/>
              <a:buFontTx/>
              <a:buNone/>
              <a:defRPr sz="2400">
                <a:solidFill>
                  <a:srgbClr val="888888"/>
                </a:solidFill>
              </a:defRPr>
            </a:lvl5pPr>
          </a:lstStyle>
          <a:p>
            <a:r>
              <a:t>Уровень текста 1</a:t>
            </a:r>
          </a:p>
          <a:p>
            <a:pPr lvl="1"/>
            <a:r>
              <a:t>Уровень текста 2</a:t>
            </a:r>
          </a:p>
          <a:p>
            <a:pPr lvl="2"/>
            <a:r>
              <a:t>Уровень текста 3</a:t>
            </a:r>
          </a:p>
          <a:p>
            <a:pPr lvl="3"/>
            <a:r>
              <a:t>Уровень текста 4</a:t>
            </a:r>
          </a:p>
          <a:p>
            <a:pPr lvl="4"/>
            <a:r>
              <a:t>Уровень текста 5</a:t>
            </a:r>
          </a:p>
        </p:txBody>
      </p:sp>
      <p:sp>
        <p:nvSpPr>
          <p:cNvPr id="31" name="Номер слайда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40349228"/>
      </p:ext>
    </p:extLst>
  </p:cSld>
  <p:clrMapOvr>
    <a:masterClrMapping/>
  </p:clrMapOvr>
  <p:transition spd="med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Текст заголовка"/>
          <p:cNvSpPr txBox="1">
            <a:spLocks noGrp="1"/>
          </p:cNvSpPr>
          <p:nvPr>
            <p:ph type="title"/>
          </p:nvPr>
        </p:nvSpPr>
        <p:spPr>
          <a:xfrm>
            <a:off x="839789" y="365125"/>
            <a:ext cx="10515601" cy="1325563"/>
          </a:xfrm>
          <a:prstGeom prst="rect">
            <a:avLst/>
          </a:prstGeom>
        </p:spPr>
        <p:txBody>
          <a:bodyPr/>
          <a:lstStyle/>
          <a:p>
            <a:r>
              <a:t>Текст заголовка</a:t>
            </a:r>
          </a:p>
        </p:txBody>
      </p:sp>
      <p:sp>
        <p:nvSpPr>
          <p:cNvPr id="48" name="Уровень текста 1…"/>
          <p:cNvSpPr txBox="1">
            <a:spLocks noGrp="1"/>
          </p:cNvSpPr>
          <p:nvPr>
            <p:ph type="body" sz="quarter" idx="1"/>
          </p:nvPr>
        </p:nvSpPr>
        <p:spPr>
          <a:xfrm>
            <a:off x="839788" y="1681165"/>
            <a:ext cx="5157789" cy="823913"/>
          </a:xfrm>
          <a:prstGeom prst="rect">
            <a:avLst/>
          </a:prstGeom>
        </p:spPr>
        <p:txBody>
          <a:bodyPr anchor="b"/>
          <a:lstStyle>
            <a:lvl1pPr marL="0" indent="0">
              <a:buSzTx/>
              <a:buFontTx/>
              <a:buNone/>
              <a:defRPr sz="2400" b="1"/>
            </a:lvl1pPr>
            <a:lvl2pPr marL="0" indent="457189">
              <a:buSzTx/>
              <a:buFontTx/>
              <a:buNone/>
              <a:defRPr sz="2400" b="1"/>
            </a:lvl2pPr>
            <a:lvl3pPr marL="0" indent="914377">
              <a:buSzTx/>
              <a:buFontTx/>
              <a:buNone/>
              <a:defRPr sz="2400" b="1"/>
            </a:lvl3pPr>
            <a:lvl4pPr marL="0" indent="1371566">
              <a:buSzTx/>
              <a:buFontTx/>
              <a:buNone/>
              <a:defRPr sz="2400" b="1"/>
            </a:lvl4pPr>
            <a:lvl5pPr marL="0" indent="1828754">
              <a:buSzTx/>
              <a:buFontTx/>
              <a:buNone/>
              <a:defRPr sz="2400" b="1"/>
            </a:lvl5pPr>
          </a:lstStyle>
          <a:p>
            <a:r>
              <a:t>Уровень текста 1</a:t>
            </a:r>
          </a:p>
          <a:p>
            <a:pPr lvl="1"/>
            <a:r>
              <a:t>Уровень текста 2</a:t>
            </a:r>
          </a:p>
          <a:p>
            <a:pPr lvl="2"/>
            <a:r>
              <a:t>Уровень текста 3</a:t>
            </a:r>
          </a:p>
          <a:p>
            <a:pPr lvl="3"/>
            <a:r>
              <a:t>Уровень текста 4</a:t>
            </a:r>
          </a:p>
          <a:p>
            <a:pPr lvl="4"/>
            <a:r>
              <a:t>Уровень текста 5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172201" y="1681165"/>
            <a:ext cx="5183188" cy="823913"/>
          </a:xfrm>
          <a:prstGeom prst="rect">
            <a:avLst/>
          </a:prstGeom>
        </p:spPr>
        <p:txBody>
          <a:bodyPr anchor="b"/>
          <a:lstStyle>
            <a:lvl1pPr marL="0" indent="0">
              <a:buSzTx/>
              <a:buFontTx/>
              <a:buNone/>
              <a:defRPr sz="2400" b="1"/>
            </a:lvl1pPr>
          </a:lstStyle>
          <a:p>
            <a:pPr marL="0" indent="0">
              <a:buSzTx/>
              <a:buFontTx/>
              <a:buNone/>
              <a:defRPr sz="2400" b="1"/>
            </a:pPr>
            <a:endParaRPr/>
          </a:p>
        </p:txBody>
      </p:sp>
      <p:sp>
        <p:nvSpPr>
          <p:cNvPr id="50" name="Номер слайда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531323900"/>
      </p:ext>
    </p:extLst>
  </p:cSld>
  <p:clrMapOvr>
    <a:masterClrMapping/>
  </p:clrMapOvr>
  <p:transition spd="med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Текст заголовка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Текст заголовка</a:t>
            </a:r>
          </a:p>
        </p:txBody>
      </p:sp>
      <p:sp>
        <p:nvSpPr>
          <p:cNvPr id="58" name="Номер слайда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818245339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1_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609480" y="273601"/>
            <a:ext cx="10972440" cy="11449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>
            <a:lvl1pPr indent="0" algn="ctr">
              <a:buNone/>
              <a:defRPr/>
            </a:lvl1pPr>
          </a:lstStyle>
          <a:p>
            <a:pPr indent="0" algn="ctr">
              <a:buNone/>
            </a:pPr>
            <a:endParaRPr lang="ru-RU" sz="2500" b="0" strike="noStrike" spc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609480" y="1604701"/>
            <a:ext cx="10972440" cy="39774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>
            <a:lvl1pPr indent="0">
              <a:lnSpc>
                <a:spcPct val="90000"/>
              </a:lnSpc>
              <a:spcBef>
                <a:spcPts val="1889"/>
              </a:spcBef>
              <a:buNone/>
              <a:defRPr/>
            </a:lvl1pPr>
          </a:lstStyle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ru-RU" sz="2800" b="0" strike="noStrike" spc="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C9CB262C-D675-4FAA-83A9-B49472B383B3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Номер слайда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163144705"/>
      </p:ext>
    </p:extLst>
  </p:cSld>
  <p:clrMapOvr>
    <a:masterClrMapping/>
  </p:clrMapOvr>
  <p:transition spd="med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Текст заголовка"/>
          <p:cNvSpPr txBox="1">
            <a:spLocks noGrp="1"/>
          </p:cNvSpPr>
          <p:nvPr>
            <p:ph type="title"/>
          </p:nvPr>
        </p:nvSpPr>
        <p:spPr>
          <a:xfrm>
            <a:off x="839789" y="457200"/>
            <a:ext cx="3932239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t>Текст заголовка</a:t>
            </a:r>
          </a:p>
        </p:txBody>
      </p:sp>
      <p:sp>
        <p:nvSpPr>
          <p:cNvPr id="83" name="Picture Placeholder 2"/>
          <p:cNvSpPr>
            <a:spLocks noGrp="1"/>
          </p:cNvSpPr>
          <p:nvPr>
            <p:ph type="pic" sz="half" idx="13"/>
          </p:nvPr>
        </p:nvSpPr>
        <p:spPr>
          <a:xfrm>
            <a:off x="5183187" y="987426"/>
            <a:ext cx="6172201" cy="4873625"/>
          </a:xfrm>
          <a:prstGeom prst="rect">
            <a:avLst/>
          </a:prstGeom>
        </p:spPr>
        <p:txBody>
          <a:bodyPr lIns="91439" rIns="91439">
            <a:noAutofit/>
          </a:bodyPr>
          <a:lstStyle/>
          <a:p>
            <a:endParaRPr/>
          </a:p>
        </p:txBody>
      </p:sp>
      <p:sp>
        <p:nvSpPr>
          <p:cNvPr id="84" name="Уровень текста 1…"/>
          <p:cNvSpPr txBox="1">
            <a:spLocks noGrp="1"/>
          </p:cNvSpPr>
          <p:nvPr>
            <p:ph type="body" sz="quarter" idx="1"/>
          </p:nvPr>
        </p:nvSpPr>
        <p:spPr>
          <a:xfrm>
            <a:off x="839789" y="2057401"/>
            <a:ext cx="3932239" cy="3811588"/>
          </a:xfrm>
          <a:prstGeom prst="rect">
            <a:avLst/>
          </a:prstGeom>
        </p:spPr>
        <p:txBody>
          <a:bodyPr/>
          <a:lstStyle>
            <a:lvl1pPr marL="0" indent="0">
              <a:buSzTx/>
              <a:buFontTx/>
              <a:buNone/>
              <a:defRPr sz="1600"/>
            </a:lvl1pPr>
            <a:lvl2pPr marL="0" indent="457189">
              <a:buSzTx/>
              <a:buFontTx/>
              <a:buNone/>
              <a:defRPr sz="1600"/>
            </a:lvl2pPr>
            <a:lvl3pPr marL="0" indent="914377">
              <a:buSzTx/>
              <a:buFontTx/>
              <a:buNone/>
              <a:defRPr sz="1600"/>
            </a:lvl3pPr>
            <a:lvl4pPr marL="0" indent="1371566">
              <a:buSzTx/>
              <a:buFontTx/>
              <a:buNone/>
              <a:defRPr sz="1600"/>
            </a:lvl4pPr>
            <a:lvl5pPr marL="0" indent="1828754">
              <a:buSzTx/>
              <a:buFontTx/>
              <a:buNone/>
              <a:defRPr sz="1600"/>
            </a:lvl5pPr>
          </a:lstStyle>
          <a:p>
            <a:r>
              <a:t>Уровень текста 1</a:t>
            </a:r>
          </a:p>
          <a:p>
            <a:pPr lvl="1"/>
            <a:r>
              <a:t>Уровень текста 2</a:t>
            </a:r>
          </a:p>
          <a:p>
            <a:pPr lvl="2"/>
            <a:r>
              <a:t>Уровень текста 3</a:t>
            </a:r>
          </a:p>
          <a:p>
            <a:pPr lvl="3"/>
            <a:r>
              <a:t>Уровень текста 4</a:t>
            </a:r>
          </a:p>
          <a:p>
            <a:pPr lvl="4"/>
            <a:r>
              <a:t>Уровень текста 5</a:t>
            </a:r>
          </a:p>
        </p:txBody>
      </p:sp>
      <p:sp>
        <p:nvSpPr>
          <p:cNvPr id="85" name="Номер слайда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762034318"/>
      </p:ext>
    </p:extLst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1_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609480" y="273601"/>
            <a:ext cx="10972440" cy="11449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>
            <a:lvl1pPr indent="0" algn="ctr">
              <a:buNone/>
              <a:defRPr/>
            </a:lvl1pPr>
          </a:lstStyle>
          <a:p>
            <a:pPr indent="0" algn="ctr">
              <a:buNone/>
            </a:pPr>
            <a:endParaRPr lang="ru-RU" sz="2500" b="0" strike="noStrike" spc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609480" y="1604701"/>
            <a:ext cx="10972440" cy="39774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>
            <a:lvl1pPr indent="0">
              <a:lnSpc>
                <a:spcPct val="90000"/>
              </a:lnSpc>
              <a:spcBef>
                <a:spcPts val="1889"/>
              </a:spcBef>
              <a:buNone/>
              <a:defRPr/>
            </a:lvl1pPr>
          </a:lstStyle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ru-RU" sz="2800" b="0" strike="noStrike" spc="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2B985455-595C-4FC1-B0B7-27D613E84831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609480" y="273601"/>
            <a:ext cx="10972440" cy="11449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>
            <a:lvl1pPr indent="0" algn="ctr">
              <a:buNone/>
              <a:defRPr/>
            </a:lvl1pPr>
          </a:lstStyle>
          <a:p>
            <a:pPr indent="0" algn="ctr">
              <a:buNone/>
            </a:pPr>
            <a:endParaRPr lang="ru-RU" sz="2500" b="0" strike="noStrike" spc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609480" y="1604701"/>
            <a:ext cx="10972440" cy="39774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>
            <a:lvl1pPr indent="0">
              <a:lnSpc>
                <a:spcPct val="90000"/>
              </a:lnSpc>
              <a:spcBef>
                <a:spcPts val="1889"/>
              </a:spcBef>
              <a:buNone/>
              <a:defRPr/>
            </a:lvl1pPr>
          </a:lstStyle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ru-RU" sz="2800" b="0" strike="noStrike" spc="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4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6"/>
          </p:nvPr>
        </p:nvSpPr>
        <p:spPr/>
        <p:txBody>
          <a:bodyPr/>
          <a:lstStyle/>
          <a:p>
            <a:fld id="{79772A1C-3AB6-4E21-898D-4864C9DEBC60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5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609480" y="273601"/>
            <a:ext cx="10972440" cy="11449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>
            <a:lvl1pPr indent="0" algn="ctr">
              <a:buNone/>
              <a:defRPr/>
            </a:lvl1pPr>
          </a:lstStyle>
          <a:p>
            <a:pPr indent="0" algn="ctr">
              <a:buNone/>
            </a:pPr>
            <a:endParaRPr lang="ru-RU" sz="2500" b="0" strike="noStrike" spc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31" name="PlaceHolder 2"/>
          <p:cNvSpPr>
            <a:spLocks noGrp="1"/>
          </p:cNvSpPr>
          <p:nvPr>
            <p:ph type="subTitle"/>
          </p:nvPr>
        </p:nvSpPr>
        <p:spPr>
          <a:xfrm>
            <a:off x="609480" y="1604701"/>
            <a:ext cx="10972440" cy="39774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>
            <a:lvl1pPr indent="0" algn="ctr">
              <a:buNone/>
              <a:defRPr/>
            </a:lvl1pPr>
          </a:lstStyle>
          <a:p>
            <a:pPr indent="0" algn="ctr">
              <a:buNone/>
            </a:pPr>
            <a:endParaRPr lang="ru-RU" sz="1600" b="0" strike="noStrike" spc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8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9"/>
          </p:nvPr>
        </p:nvSpPr>
        <p:spPr/>
        <p:txBody>
          <a:bodyPr/>
          <a:lstStyle/>
          <a:p>
            <a:fld id="{F56E95AC-D51C-49DC-973C-C2BD12713436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7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PlaceHolder 1"/>
          <p:cNvSpPr>
            <a:spLocks noGrp="1"/>
          </p:cNvSpPr>
          <p:nvPr>
            <p:ph type="title"/>
          </p:nvPr>
        </p:nvSpPr>
        <p:spPr>
          <a:xfrm>
            <a:off x="609480" y="273601"/>
            <a:ext cx="10972440" cy="11449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>
            <a:lvl1pPr indent="0" algn="ctr">
              <a:buNone/>
              <a:defRPr/>
            </a:lvl1pPr>
          </a:lstStyle>
          <a:p>
            <a:pPr indent="0" algn="ctr">
              <a:buNone/>
            </a:pPr>
            <a:endParaRPr lang="ru-RU" sz="2500" b="0" strike="noStrike" spc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34" name="PlaceHolder 2"/>
          <p:cNvSpPr>
            <a:spLocks noGrp="1"/>
          </p:cNvSpPr>
          <p:nvPr>
            <p:ph/>
          </p:nvPr>
        </p:nvSpPr>
        <p:spPr>
          <a:xfrm>
            <a:off x="609480" y="1604701"/>
            <a:ext cx="10972440" cy="39774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>
            <a:lvl1pPr indent="0">
              <a:lnSpc>
                <a:spcPct val="90000"/>
              </a:lnSpc>
              <a:spcBef>
                <a:spcPts val="1889"/>
              </a:spcBef>
              <a:buNone/>
              <a:defRPr/>
            </a:lvl1pPr>
          </a:lstStyle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ru-RU" sz="2800" b="0" strike="noStrike" spc="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fld id="{55419E3C-9385-4950-AD75-3223EB41FA7A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PlaceHolder 1"/>
          <p:cNvSpPr>
            <a:spLocks noGrp="1"/>
          </p:cNvSpPr>
          <p:nvPr>
            <p:ph type="title"/>
          </p:nvPr>
        </p:nvSpPr>
        <p:spPr>
          <a:xfrm>
            <a:off x="609480" y="273601"/>
            <a:ext cx="10972440" cy="11449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>
            <a:lvl1pPr indent="0" algn="ctr">
              <a:buNone/>
              <a:defRPr/>
            </a:lvl1pPr>
          </a:lstStyle>
          <a:p>
            <a:pPr indent="0" algn="ctr">
              <a:buNone/>
            </a:pPr>
            <a:endParaRPr lang="ru-RU" sz="2500" b="0" strike="noStrike" spc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40" name="PlaceHolder 2"/>
          <p:cNvSpPr>
            <a:spLocks noGrp="1"/>
          </p:cNvSpPr>
          <p:nvPr>
            <p:ph/>
          </p:nvPr>
        </p:nvSpPr>
        <p:spPr>
          <a:xfrm>
            <a:off x="609480" y="1604701"/>
            <a:ext cx="10972440" cy="39774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>
            <a:lvl1pPr indent="0">
              <a:lnSpc>
                <a:spcPct val="90000"/>
              </a:lnSpc>
              <a:spcBef>
                <a:spcPts val="1889"/>
              </a:spcBef>
              <a:buNone/>
              <a:defRPr/>
            </a:lvl1pPr>
          </a:lstStyle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ru-RU" sz="2800" b="0" strike="noStrike" spc="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1"/>
          </p:nvPr>
        </p:nvSpPr>
        <p:spPr/>
        <p:txBody>
          <a:bodyPr/>
          <a:lstStyle/>
          <a:p>
            <a:fld id="{A5D0FC64-3123-4809-8DCF-5AC5A9913449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PlaceHolder 1"/>
          <p:cNvSpPr>
            <a:spLocks noGrp="1"/>
          </p:cNvSpPr>
          <p:nvPr>
            <p:ph type="title"/>
          </p:nvPr>
        </p:nvSpPr>
        <p:spPr>
          <a:xfrm>
            <a:off x="609480" y="273601"/>
            <a:ext cx="10972440" cy="11449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>
            <a:lvl1pPr indent="0" algn="ctr">
              <a:buNone/>
              <a:defRPr/>
            </a:lvl1pPr>
          </a:lstStyle>
          <a:p>
            <a:pPr indent="0" algn="ctr">
              <a:buNone/>
            </a:pPr>
            <a:endParaRPr lang="ru-RU" sz="2500" b="0" strike="noStrike" spc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46" name="PlaceHolder 2"/>
          <p:cNvSpPr>
            <a:spLocks noGrp="1"/>
          </p:cNvSpPr>
          <p:nvPr>
            <p:ph/>
          </p:nvPr>
        </p:nvSpPr>
        <p:spPr>
          <a:xfrm>
            <a:off x="609480" y="1604701"/>
            <a:ext cx="10972440" cy="39774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>
            <a:lvl1pPr indent="0">
              <a:lnSpc>
                <a:spcPct val="90000"/>
              </a:lnSpc>
              <a:spcBef>
                <a:spcPts val="1889"/>
              </a:spcBef>
              <a:buNone/>
              <a:defRPr/>
            </a:lvl1pPr>
          </a:lstStyle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ru-RU" sz="2800" b="0" strike="noStrike" spc="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DD6EBDB1-CF6C-4802-9E9F-EA39603A7E01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title"/>
          </p:nvPr>
        </p:nvSpPr>
        <p:spPr>
          <a:xfrm>
            <a:off x="609480" y="273601"/>
            <a:ext cx="10972440" cy="11449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>
            <a:lvl1pPr indent="0" algn="ctr">
              <a:buNone/>
              <a:defRPr/>
            </a:lvl1pPr>
          </a:lstStyle>
          <a:p>
            <a:pPr indent="0" algn="ctr">
              <a:buNone/>
            </a:pPr>
            <a:endParaRPr lang="ru-RU" sz="2500" b="0" strike="noStrike" spc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51" name="PlaceHolder 2"/>
          <p:cNvSpPr>
            <a:spLocks noGrp="1"/>
          </p:cNvSpPr>
          <p:nvPr>
            <p:ph/>
          </p:nvPr>
        </p:nvSpPr>
        <p:spPr>
          <a:xfrm>
            <a:off x="609480" y="1604701"/>
            <a:ext cx="10972440" cy="39774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>
            <a:lvl1pPr indent="0">
              <a:lnSpc>
                <a:spcPct val="90000"/>
              </a:lnSpc>
              <a:spcBef>
                <a:spcPts val="1889"/>
              </a:spcBef>
              <a:buNone/>
              <a:defRPr/>
            </a:lvl1pPr>
          </a:lstStyle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ru-RU" sz="2800" b="0" strike="noStrike" spc="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3"/>
          </p:nvPr>
        </p:nvSpPr>
        <p:spPr/>
        <p:txBody>
          <a:bodyPr/>
          <a:lstStyle/>
          <a:p>
            <a:fld id="{E30FA372-D58C-4D13-B800-74B08ECB4D93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10.xml.rels><?xml version="1.0" encoding="UTF-8" standalone="yes"?>
<Relationships xmlns="http://schemas.openxmlformats.org/package/2006/relationships"><Relationship Id="rId2" Type="http://schemas.openxmlformats.org/officeDocument/2006/relationships/theme" Target="../theme/theme10.xml"/><Relationship Id="rId1" Type="http://schemas.openxmlformats.org/officeDocument/2006/relationships/slideLayout" Target="../slideLayouts/slideLayout10.xml"/></Relationships>
</file>

<file path=ppt/slideMasters/_rels/slideMaster1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1.xml"/><Relationship Id="rId1" Type="http://schemas.openxmlformats.org/officeDocument/2006/relationships/slideLayout" Target="../slideLayouts/slideLayout11.xml"/></Relationships>
</file>

<file path=ppt/slideMasters/_rels/slideMaster12.xml.rels><?xml version="1.0" encoding="UTF-8" standalone="yes"?>
<Relationships xmlns="http://schemas.openxmlformats.org/package/2006/relationships"><Relationship Id="rId2" Type="http://schemas.openxmlformats.org/officeDocument/2006/relationships/theme" Target="../theme/theme12.xml"/><Relationship Id="rId1" Type="http://schemas.openxmlformats.org/officeDocument/2006/relationships/slideLayout" Target="../slideLayouts/slideLayout12.xml"/></Relationships>
</file>

<file path=ppt/slideMasters/_rels/slideMaster13.xml.rels><?xml version="1.0" encoding="UTF-8" standalone="yes"?>
<Relationships xmlns="http://schemas.openxmlformats.org/package/2006/relationships"><Relationship Id="rId2" Type="http://schemas.openxmlformats.org/officeDocument/2006/relationships/theme" Target="../theme/theme13.xml"/><Relationship Id="rId1" Type="http://schemas.openxmlformats.org/officeDocument/2006/relationships/slideLayout" Target="../slideLayouts/slideLayout13.xml"/></Relationships>
</file>

<file path=ppt/slideMasters/_rels/slideMaster14.xml.rels><?xml version="1.0" encoding="UTF-8" standalone="yes"?>
<Relationships xmlns="http://schemas.openxmlformats.org/package/2006/relationships"><Relationship Id="rId2" Type="http://schemas.openxmlformats.org/officeDocument/2006/relationships/theme" Target="../theme/theme14.xml"/><Relationship Id="rId1" Type="http://schemas.openxmlformats.org/officeDocument/2006/relationships/slideLayout" Target="../slideLayouts/slideLayout14.xml"/></Relationships>
</file>

<file path=ppt/slideMasters/_rels/slideMaster15.xml.rels><?xml version="1.0" encoding="UTF-8" standalone="yes"?>
<Relationships xmlns="http://schemas.openxmlformats.org/package/2006/relationships"><Relationship Id="rId8" Type="http://schemas.openxmlformats.org/officeDocument/2006/relationships/theme" Target="../theme/theme15.xml"/><Relationship Id="rId3" Type="http://schemas.openxmlformats.org/officeDocument/2006/relationships/slideLayout" Target="../slideLayouts/slideLayout17.xml"/><Relationship Id="rId7" Type="http://schemas.openxmlformats.org/officeDocument/2006/relationships/slideLayout" Target="../slideLayouts/slideLayout21.xml"/><Relationship Id="rId2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5" Type="http://schemas.openxmlformats.org/officeDocument/2006/relationships/slideLayout" Target="../slideLayouts/slideLayout19.xml"/><Relationship Id="rId4" Type="http://schemas.openxmlformats.org/officeDocument/2006/relationships/slideLayout" Target="../slideLayouts/slideLayout18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/Relationships>
</file>

<file path=ppt/slideMasters/_rels/slideMaster3.xml.rels><?xml version="1.0" encoding="UTF-8" standalone="yes"?>
<Relationships xmlns="http://schemas.openxmlformats.org/package/2006/relationships"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3.xml"/></Relationships>
</file>

<file path=ppt/slideMasters/_rels/slideMaster4.xml.rels><?xml version="1.0" encoding="UTF-8" standalone="yes"?>
<Relationships xmlns="http://schemas.openxmlformats.org/package/2006/relationships"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4.xml"/></Relationships>
</file>

<file path=ppt/slideMasters/_rels/slideMaster5.xml.rels><?xml version="1.0" encoding="UTF-8" standalone="yes"?>
<Relationships xmlns="http://schemas.openxmlformats.org/package/2006/relationships"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5.xml"/></Relationships>
</file>

<file path=ppt/slideMasters/_rels/slideMaster6.xml.rels><?xml version="1.0" encoding="UTF-8" standalone="yes"?>
<Relationships xmlns="http://schemas.openxmlformats.org/package/2006/relationships"><Relationship Id="rId2" Type="http://schemas.openxmlformats.org/officeDocument/2006/relationships/theme" Target="../theme/theme6.xml"/><Relationship Id="rId1" Type="http://schemas.openxmlformats.org/officeDocument/2006/relationships/slideLayout" Target="../slideLayouts/slideLayout6.xml"/></Relationships>
</file>

<file path=ppt/slideMasters/_rels/slideMaster7.xml.rels><?xml version="1.0" encoding="UTF-8" standalone="yes"?>
<Relationships xmlns="http://schemas.openxmlformats.org/package/2006/relationships"><Relationship Id="rId2" Type="http://schemas.openxmlformats.org/officeDocument/2006/relationships/theme" Target="../theme/theme7.xml"/><Relationship Id="rId1" Type="http://schemas.openxmlformats.org/officeDocument/2006/relationships/slideLayout" Target="../slideLayouts/slideLayout7.xml"/></Relationships>
</file>

<file path=ppt/slideMasters/_rels/slideMaster8.xml.rels><?xml version="1.0" encoding="UTF-8" standalone="yes"?>
<Relationships xmlns="http://schemas.openxmlformats.org/package/2006/relationships"><Relationship Id="rId2" Type="http://schemas.openxmlformats.org/officeDocument/2006/relationships/theme" Target="../theme/theme8.xml"/><Relationship Id="rId1" Type="http://schemas.openxmlformats.org/officeDocument/2006/relationships/slideLayout" Target="../slideLayouts/slideLayout8.xml"/></Relationships>
</file>

<file path=ppt/slideMasters/_rels/slideMaster9.xml.rels><?xml version="1.0" encoding="UTF-8" standalone="yes"?>
<Relationships xmlns="http://schemas.openxmlformats.org/package/2006/relationships"><Relationship Id="rId2" Type="http://schemas.openxmlformats.org/officeDocument/2006/relationships/theme" Target="../theme/theme9.xml"/><Relationship Id="rId1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"/>
          <p:cNvSpPr>
            <a:spLocks noGrp="1"/>
          </p:cNvSpPr>
          <p:nvPr>
            <p:ph type="title"/>
          </p:nvPr>
        </p:nvSpPr>
        <p:spPr>
          <a:xfrm>
            <a:off x="838261" y="365041"/>
            <a:ext cx="10515420" cy="1325340"/>
          </a:xfrm>
          <a:prstGeom prst="rect">
            <a:avLst/>
          </a:prstGeom>
          <a:noFill/>
          <a:ln w="12600">
            <a:noFill/>
          </a:ln>
        </p:spPr>
        <p:txBody>
          <a:bodyPr lIns="45720" tIns="45720" rIns="45720" bIns="45720" anchor="ctr">
            <a:noAutofit/>
          </a:bodyPr>
          <a:lstStyle/>
          <a:p>
            <a:pPr indent="0" defTabSz="1828800">
              <a:lnSpc>
                <a:spcPct val="90000"/>
              </a:lnSpc>
              <a:buNone/>
              <a:tabLst>
                <a:tab pos="0" algn="l"/>
              </a:tabLst>
            </a:pPr>
            <a:r>
              <a:rPr lang="ru-RU" sz="4400" b="0" strike="noStrike" spc="0">
                <a:solidFill>
                  <a:srgbClr val="000000"/>
                </a:solidFill>
                <a:latin typeface="Calibri"/>
                <a:ea typeface="Calibri"/>
              </a:rPr>
              <a:t>Текст заголовка</a:t>
            </a:r>
            <a:endParaRPr lang="ru-RU" sz="4400" b="0" strike="noStrike" spc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2"/>
          <p:cNvSpPr>
            <a:spLocks noGrp="1"/>
          </p:cNvSpPr>
          <p:nvPr>
            <p:ph type="body"/>
          </p:nvPr>
        </p:nvSpPr>
        <p:spPr>
          <a:xfrm>
            <a:off x="838261" y="1825561"/>
            <a:ext cx="10515420" cy="4351140"/>
          </a:xfrm>
          <a:prstGeom prst="rect">
            <a:avLst/>
          </a:prstGeom>
          <a:noFill/>
          <a:ln w="12600">
            <a:noFill/>
          </a:ln>
        </p:spPr>
        <p:txBody>
          <a:bodyPr lIns="45720" tIns="45720" rIns="45720" bIns="45720" anchor="t">
            <a:noAutofit/>
          </a:bodyPr>
          <a:lstStyle/>
          <a:p>
            <a:pPr marL="914400" indent="-685800" defTabSz="1828800">
              <a:lnSpc>
                <a:spcPct val="90000"/>
              </a:lnSpc>
              <a:spcBef>
                <a:spcPts val="2001"/>
              </a:spcBef>
              <a:buClr>
                <a:srgbClr val="000000"/>
              </a:buClr>
              <a:buFont typeface="Arial"/>
              <a:buChar char="•"/>
            </a:pPr>
            <a:r>
              <a:rPr lang="ru-RU" sz="2800" b="0" strike="noStrike" spc="0">
                <a:solidFill>
                  <a:srgbClr val="000000"/>
                </a:solidFill>
                <a:latin typeface="Calibri"/>
                <a:ea typeface="Calibri"/>
              </a:rPr>
              <a:t>Уровень текста 1</a:t>
            </a:r>
            <a:endParaRPr lang="ru-RU" sz="2800" b="0" strike="noStrike" spc="0">
              <a:solidFill>
                <a:srgbClr val="000000"/>
              </a:solidFill>
              <a:latin typeface="Calibri"/>
            </a:endParaRPr>
          </a:p>
          <a:p>
            <a:pPr marL="914377" lvl="1" indent="-342891" defTabSz="914377">
              <a:lnSpc>
                <a:spcPct val="90000"/>
              </a:lnSpc>
              <a:spcBef>
                <a:spcPts val="1000"/>
              </a:spcBef>
              <a:buClr>
                <a:srgbClr val="000000"/>
              </a:buClr>
              <a:buFont typeface="Arial"/>
              <a:buChar char="•"/>
            </a:pPr>
            <a:r>
              <a:rPr lang="ru-RU" sz="2800" b="0" strike="noStrike" spc="0">
                <a:solidFill>
                  <a:srgbClr val="000000"/>
                </a:solidFill>
                <a:latin typeface="Calibri"/>
                <a:ea typeface="Calibri"/>
              </a:rPr>
              <a:t>Уровень текста 2</a:t>
            </a:r>
            <a:endParaRPr lang="ru-RU" sz="2800" b="0" strike="noStrike" spc="0">
              <a:solidFill>
                <a:srgbClr val="000000"/>
              </a:solidFill>
              <a:latin typeface="Calibri"/>
            </a:endParaRPr>
          </a:p>
          <a:p>
            <a:pPr marL="1371566" lvl="2" indent="-342891" defTabSz="914377">
              <a:lnSpc>
                <a:spcPct val="90000"/>
              </a:lnSpc>
              <a:spcBef>
                <a:spcPts val="1000"/>
              </a:spcBef>
              <a:buClr>
                <a:srgbClr val="000000"/>
              </a:buClr>
              <a:buFont typeface="Arial"/>
              <a:buChar char="•"/>
            </a:pPr>
            <a:r>
              <a:rPr lang="ru-RU" sz="2800" b="0" strike="noStrike" spc="0">
                <a:solidFill>
                  <a:srgbClr val="000000"/>
                </a:solidFill>
                <a:latin typeface="Calibri"/>
                <a:ea typeface="Calibri"/>
              </a:rPr>
              <a:t>Уровень текста 3</a:t>
            </a:r>
            <a:endParaRPr lang="ru-RU" sz="2800" b="0" strike="noStrike" spc="0">
              <a:solidFill>
                <a:srgbClr val="000000"/>
              </a:solidFill>
              <a:latin typeface="Calibri"/>
            </a:endParaRPr>
          </a:p>
          <a:p>
            <a:pPr marL="1828754" lvl="3" indent="-342891" defTabSz="914377">
              <a:lnSpc>
                <a:spcPct val="90000"/>
              </a:lnSpc>
              <a:spcBef>
                <a:spcPts val="1000"/>
              </a:spcBef>
              <a:buClr>
                <a:srgbClr val="000000"/>
              </a:buClr>
              <a:buFont typeface="Arial"/>
              <a:buChar char="•"/>
            </a:pPr>
            <a:r>
              <a:rPr lang="ru-RU" sz="2800" b="0" strike="noStrike" spc="0">
                <a:solidFill>
                  <a:srgbClr val="000000"/>
                </a:solidFill>
                <a:latin typeface="Calibri"/>
                <a:ea typeface="Calibri"/>
              </a:rPr>
              <a:t>Уровень текста 4</a:t>
            </a:r>
            <a:endParaRPr lang="ru-RU" sz="2800" b="0" strike="noStrike" spc="0">
              <a:solidFill>
                <a:srgbClr val="000000"/>
              </a:solidFill>
              <a:latin typeface="Calibri"/>
            </a:endParaRPr>
          </a:p>
          <a:p>
            <a:pPr marL="2285943" lvl="4" indent="-342891" defTabSz="914377">
              <a:lnSpc>
                <a:spcPct val="90000"/>
              </a:lnSpc>
              <a:spcBef>
                <a:spcPts val="1000"/>
              </a:spcBef>
              <a:buClr>
                <a:srgbClr val="000000"/>
              </a:buClr>
              <a:buFont typeface="Arial"/>
              <a:buChar char="•"/>
            </a:pPr>
            <a:r>
              <a:rPr lang="ru-RU" sz="2800" b="0" strike="noStrike" spc="0">
                <a:solidFill>
                  <a:srgbClr val="000000"/>
                </a:solidFill>
                <a:latin typeface="Calibri"/>
                <a:ea typeface="Calibri"/>
              </a:rPr>
              <a:t>Уровень текста 5</a:t>
            </a:r>
            <a:endParaRPr lang="ru-RU" sz="2800" b="0" strike="noStrike" spc="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sldNum" idx="1"/>
          </p:nvPr>
        </p:nvSpPr>
        <p:spPr>
          <a:xfrm>
            <a:off x="11126520" y="6423481"/>
            <a:ext cx="227160" cy="230580"/>
          </a:xfrm>
          <a:prstGeom prst="rect">
            <a:avLst/>
          </a:prstGeom>
          <a:noFill/>
          <a:ln w="12600">
            <a:noFill/>
          </a:ln>
        </p:spPr>
        <p:txBody>
          <a:bodyPr lIns="45720" tIns="45720" rIns="45720" bIns="45720" anchor="ctr">
            <a:noAutofit/>
          </a:bodyPr>
          <a:lstStyle>
            <a:lvl1pPr indent="0" algn="r" defTabSz="914377">
              <a:lnSpc>
                <a:spcPct val="100000"/>
              </a:lnSpc>
              <a:buNone/>
              <a:tabLst>
                <a:tab pos="0" algn="l"/>
              </a:tabLst>
              <a:defRPr lang="ru-RU" sz="1200" b="0" strike="noStrike" spc="0">
                <a:solidFill>
                  <a:srgbClr val="888888"/>
                </a:solidFill>
                <a:latin typeface="Calibri"/>
                <a:ea typeface="Calibri"/>
              </a:defRPr>
            </a:lvl1pPr>
          </a:lstStyle>
          <a:p>
            <a:fld id="{A91C25BF-25D3-412C-886D-108830AF53B0}" type="slidenum">
              <a:rPr lang="ru-RU" smtClean="0"/>
              <a:pPr/>
              <a:t>‹#›</a:t>
            </a:fld>
            <a:endParaRPr lang="ru-RU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indent="0" algn="l" defTabSz="2438339" rtl="0" eaLnBrk="1" latinLnBrk="0" hangingPunct="1">
        <a:lnSpc>
          <a:spcPct val="90000"/>
        </a:lnSpc>
        <a:spcBef>
          <a:spcPct val="0"/>
        </a:spcBef>
        <a:buNone/>
        <a:tabLst>
          <a:tab pos="0" algn="l"/>
        </a:tabLst>
        <a:defRPr sz="2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219170" indent="-914377" algn="l" defTabSz="2438339" rtl="0" eaLnBrk="1" latinLnBrk="0" hangingPunct="1">
        <a:lnSpc>
          <a:spcPct val="90000"/>
        </a:lnSpc>
        <a:spcBef>
          <a:spcPts val="2668"/>
        </a:spcBef>
        <a:buClr>
          <a:srgbClr val="000000"/>
        </a:buClr>
        <a:buFont typeface="Arial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342891" indent="-114297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2pPr>
      <a:lvl3pPr marL="571486" indent="-114297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1000" kern="1200">
          <a:solidFill>
            <a:schemeClr val="tx1"/>
          </a:solidFill>
          <a:latin typeface="+mn-lt"/>
          <a:ea typeface="+mn-ea"/>
          <a:cs typeface="+mn-cs"/>
        </a:defRPr>
      </a:lvl3pPr>
      <a:lvl4pPr marL="800080" indent="-114297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4pPr>
      <a:lvl5pPr marL="1028674" indent="-114297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5pPr>
      <a:lvl6pPr marL="1257269" indent="-114297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6pPr>
      <a:lvl7pPr marL="1485863" indent="-114297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7pPr>
      <a:lvl8pPr marL="1714457" indent="-114297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8pPr>
      <a:lvl9pPr marL="1943051" indent="-114297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1pPr>
      <a:lvl2pPr marL="228594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2pPr>
      <a:lvl3pPr marL="457189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3pPr>
      <a:lvl4pPr marL="685783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4pPr>
      <a:lvl5pPr marL="914377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5pPr>
      <a:lvl6pPr marL="1142971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6pPr>
      <a:lvl7pPr marL="1371566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7pPr>
      <a:lvl8pPr marL="1600160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8pPr>
      <a:lvl9pPr marL="1828754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PlaceHolder 1"/>
          <p:cNvSpPr>
            <a:spLocks noGrp="1"/>
          </p:cNvSpPr>
          <p:nvPr>
            <p:ph type="title"/>
          </p:nvPr>
        </p:nvSpPr>
        <p:spPr>
          <a:xfrm>
            <a:off x="838261" y="365041"/>
            <a:ext cx="10515420" cy="1325340"/>
          </a:xfrm>
          <a:prstGeom prst="rect">
            <a:avLst/>
          </a:prstGeom>
          <a:noFill/>
          <a:ln w="12600">
            <a:noFill/>
          </a:ln>
        </p:spPr>
        <p:txBody>
          <a:bodyPr lIns="45720" tIns="45720" rIns="45720" bIns="45720" anchor="ctr">
            <a:noAutofit/>
          </a:bodyPr>
          <a:lstStyle/>
          <a:p>
            <a:pPr indent="0" defTabSz="1828800">
              <a:lnSpc>
                <a:spcPct val="90000"/>
              </a:lnSpc>
              <a:buNone/>
              <a:tabLst>
                <a:tab pos="0" algn="l"/>
              </a:tabLst>
            </a:pPr>
            <a:r>
              <a:rPr lang="ru-RU" sz="4400" b="0" strike="noStrike" spc="0">
                <a:solidFill>
                  <a:srgbClr val="000000"/>
                </a:solidFill>
                <a:latin typeface="Calibri"/>
                <a:ea typeface="Calibri"/>
              </a:rPr>
              <a:t>Текст заголовка</a:t>
            </a:r>
            <a:endParaRPr lang="ru-RU" sz="4400" b="0" strike="noStrike" spc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53" name="PlaceHolder 2"/>
          <p:cNvSpPr>
            <a:spLocks noGrp="1"/>
          </p:cNvSpPr>
          <p:nvPr>
            <p:ph type="body"/>
          </p:nvPr>
        </p:nvSpPr>
        <p:spPr>
          <a:xfrm>
            <a:off x="838260" y="1825561"/>
            <a:ext cx="5181480" cy="4351140"/>
          </a:xfrm>
          <a:prstGeom prst="rect">
            <a:avLst/>
          </a:prstGeom>
          <a:noFill/>
          <a:ln w="12600">
            <a:noFill/>
          </a:ln>
        </p:spPr>
        <p:txBody>
          <a:bodyPr lIns="45720" tIns="45720" rIns="45720" bIns="45720" anchor="t">
            <a:noAutofit/>
          </a:bodyPr>
          <a:lstStyle/>
          <a:p>
            <a:pPr marL="914400" indent="-685800" defTabSz="1828800">
              <a:lnSpc>
                <a:spcPct val="90000"/>
              </a:lnSpc>
              <a:spcBef>
                <a:spcPts val="2001"/>
              </a:spcBef>
              <a:buClr>
                <a:srgbClr val="000000"/>
              </a:buClr>
              <a:buFont typeface="Arial"/>
              <a:buChar char="•"/>
            </a:pPr>
            <a:r>
              <a:rPr lang="ru-RU" sz="2800" b="0" strike="noStrike" spc="0">
                <a:solidFill>
                  <a:srgbClr val="000000"/>
                </a:solidFill>
                <a:latin typeface="Calibri"/>
                <a:ea typeface="Calibri"/>
              </a:rPr>
              <a:t>Уровень текста 1</a:t>
            </a:r>
            <a:endParaRPr lang="ru-RU" sz="2800" b="0" strike="noStrike" spc="0">
              <a:solidFill>
                <a:srgbClr val="000000"/>
              </a:solidFill>
              <a:latin typeface="Calibri"/>
            </a:endParaRPr>
          </a:p>
          <a:p>
            <a:pPr marL="914377" lvl="1" indent="-342891" defTabSz="914377">
              <a:lnSpc>
                <a:spcPct val="90000"/>
              </a:lnSpc>
              <a:spcBef>
                <a:spcPts val="1000"/>
              </a:spcBef>
              <a:buClr>
                <a:srgbClr val="000000"/>
              </a:buClr>
              <a:buFont typeface="Arial"/>
              <a:buChar char="•"/>
            </a:pPr>
            <a:r>
              <a:rPr lang="ru-RU" sz="2800" b="0" strike="noStrike" spc="0">
                <a:solidFill>
                  <a:srgbClr val="000000"/>
                </a:solidFill>
                <a:latin typeface="Calibri"/>
                <a:ea typeface="Calibri"/>
              </a:rPr>
              <a:t>Уровень текста 2</a:t>
            </a:r>
            <a:endParaRPr lang="ru-RU" sz="2800" b="0" strike="noStrike" spc="0">
              <a:solidFill>
                <a:srgbClr val="000000"/>
              </a:solidFill>
              <a:latin typeface="Calibri"/>
            </a:endParaRPr>
          </a:p>
          <a:p>
            <a:pPr marL="1371566" lvl="2" indent="-342891" defTabSz="914377">
              <a:lnSpc>
                <a:spcPct val="90000"/>
              </a:lnSpc>
              <a:spcBef>
                <a:spcPts val="1000"/>
              </a:spcBef>
              <a:buClr>
                <a:srgbClr val="000000"/>
              </a:buClr>
              <a:buFont typeface="Arial"/>
              <a:buChar char="•"/>
            </a:pPr>
            <a:r>
              <a:rPr lang="ru-RU" sz="2800" b="0" strike="noStrike" spc="0">
                <a:solidFill>
                  <a:srgbClr val="000000"/>
                </a:solidFill>
                <a:latin typeface="Calibri"/>
                <a:ea typeface="Calibri"/>
              </a:rPr>
              <a:t>Уровень текста 3</a:t>
            </a:r>
            <a:endParaRPr lang="ru-RU" sz="2800" b="0" strike="noStrike" spc="0">
              <a:solidFill>
                <a:srgbClr val="000000"/>
              </a:solidFill>
              <a:latin typeface="Calibri"/>
            </a:endParaRPr>
          </a:p>
          <a:p>
            <a:pPr marL="1828754" lvl="3" indent="-342891" defTabSz="914377">
              <a:lnSpc>
                <a:spcPct val="90000"/>
              </a:lnSpc>
              <a:spcBef>
                <a:spcPts val="1000"/>
              </a:spcBef>
              <a:buClr>
                <a:srgbClr val="000000"/>
              </a:buClr>
              <a:buFont typeface="Arial"/>
              <a:buChar char="•"/>
            </a:pPr>
            <a:r>
              <a:rPr lang="ru-RU" sz="2800" b="0" strike="noStrike" spc="0">
                <a:solidFill>
                  <a:srgbClr val="000000"/>
                </a:solidFill>
                <a:latin typeface="Calibri"/>
                <a:ea typeface="Calibri"/>
              </a:rPr>
              <a:t>Уровень текста 4</a:t>
            </a:r>
            <a:endParaRPr lang="ru-RU" sz="2800" b="0" strike="noStrike" spc="0">
              <a:solidFill>
                <a:srgbClr val="000000"/>
              </a:solidFill>
              <a:latin typeface="Calibri"/>
            </a:endParaRPr>
          </a:p>
          <a:p>
            <a:pPr marL="2285943" lvl="4" indent="-342891" defTabSz="914377">
              <a:lnSpc>
                <a:spcPct val="90000"/>
              </a:lnSpc>
              <a:spcBef>
                <a:spcPts val="1000"/>
              </a:spcBef>
              <a:buClr>
                <a:srgbClr val="000000"/>
              </a:buClr>
              <a:buFont typeface="Arial"/>
              <a:buChar char="•"/>
            </a:pPr>
            <a:r>
              <a:rPr lang="ru-RU" sz="2800" b="0" strike="noStrike" spc="0">
                <a:solidFill>
                  <a:srgbClr val="000000"/>
                </a:solidFill>
                <a:latin typeface="Calibri"/>
                <a:ea typeface="Calibri"/>
              </a:rPr>
              <a:t>Уровень текста 5</a:t>
            </a:r>
            <a:endParaRPr lang="ru-RU" sz="2800" b="0" strike="noStrike" spc="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4" name="PlaceHolder 3"/>
          <p:cNvSpPr>
            <a:spLocks noGrp="1"/>
          </p:cNvSpPr>
          <p:nvPr>
            <p:ph type="sldNum" idx="14"/>
          </p:nvPr>
        </p:nvSpPr>
        <p:spPr>
          <a:xfrm>
            <a:off x="11126520" y="6423481"/>
            <a:ext cx="227160" cy="230580"/>
          </a:xfrm>
          <a:prstGeom prst="rect">
            <a:avLst/>
          </a:prstGeom>
          <a:noFill/>
          <a:ln w="12600">
            <a:noFill/>
          </a:ln>
        </p:spPr>
        <p:txBody>
          <a:bodyPr lIns="45720" tIns="45720" rIns="45720" bIns="45720" anchor="ctr">
            <a:noAutofit/>
          </a:bodyPr>
          <a:lstStyle>
            <a:lvl1pPr indent="0" algn="r" defTabSz="914377">
              <a:lnSpc>
                <a:spcPct val="100000"/>
              </a:lnSpc>
              <a:buNone/>
              <a:tabLst>
                <a:tab pos="0" algn="l"/>
              </a:tabLst>
              <a:defRPr lang="ru-RU" sz="1200" b="0" strike="noStrike" spc="0">
                <a:solidFill>
                  <a:srgbClr val="888888"/>
                </a:solidFill>
                <a:latin typeface="Calibri"/>
                <a:ea typeface="Calibri"/>
              </a:defRPr>
            </a:lvl1pPr>
          </a:lstStyle>
          <a:p>
            <a:fld id="{F1D83657-84ED-4ECB-BA17-525030887A77}" type="slidenum">
              <a:rPr lang="ru-RU" smtClean="0"/>
              <a:pPr/>
              <a:t>‹#›</a:t>
            </a:fld>
            <a:endParaRPr lang="ru-RU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</p:sldLayoutIdLst>
  <p:txStyles>
    <p:titleStyle>
      <a:lvl1pPr indent="0" algn="l" defTabSz="2438339" rtl="0" eaLnBrk="1" latinLnBrk="0" hangingPunct="1">
        <a:lnSpc>
          <a:spcPct val="90000"/>
        </a:lnSpc>
        <a:spcBef>
          <a:spcPct val="0"/>
        </a:spcBef>
        <a:buNone/>
        <a:tabLst>
          <a:tab pos="0" algn="l"/>
        </a:tabLst>
        <a:defRPr sz="2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219170" indent="-914377" algn="l" defTabSz="2438339" rtl="0" eaLnBrk="1" latinLnBrk="0" hangingPunct="1">
        <a:lnSpc>
          <a:spcPct val="90000"/>
        </a:lnSpc>
        <a:spcBef>
          <a:spcPts val="2668"/>
        </a:spcBef>
        <a:buClr>
          <a:srgbClr val="000000"/>
        </a:buClr>
        <a:buFont typeface="Arial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342891" indent="-114297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2pPr>
      <a:lvl3pPr marL="571486" indent="-114297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1000" kern="1200">
          <a:solidFill>
            <a:schemeClr val="tx1"/>
          </a:solidFill>
          <a:latin typeface="+mn-lt"/>
          <a:ea typeface="+mn-ea"/>
          <a:cs typeface="+mn-cs"/>
        </a:defRPr>
      </a:lvl3pPr>
      <a:lvl4pPr marL="800080" indent="-114297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4pPr>
      <a:lvl5pPr marL="1028674" indent="-114297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5pPr>
      <a:lvl6pPr marL="1257269" indent="-114297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6pPr>
      <a:lvl7pPr marL="1485863" indent="-114297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7pPr>
      <a:lvl8pPr marL="1714457" indent="-114297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8pPr>
      <a:lvl9pPr marL="1943051" indent="-114297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1pPr>
      <a:lvl2pPr marL="228594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2pPr>
      <a:lvl3pPr marL="457189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3pPr>
      <a:lvl4pPr marL="685783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4pPr>
      <a:lvl5pPr marL="914377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5pPr>
      <a:lvl6pPr marL="1142971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6pPr>
      <a:lvl7pPr marL="1371566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7pPr>
      <a:lvl8pPr marL="1600160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8pPr>
      <a:lvl9pPr marL="1828754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PlaceHolder 1"/>
          <p:cNvSpPr>
            <a:spLocks noGrp="1"/>
          </p:cNvSpPr>
          <p:nvPr>
            <p:ph type="title"/>
          </p:nvPr>
        </p:nvSpPr>
        <p:spPr>
          <a:xfrm>
            <a:off x="839701" y="365041"/>
            <a:ext cx="10515420" cy="1325340"/>
          </a:xfrm>
          <a:prstGeom prst="rect">
            <a:avLst/>
          </a:prstGeom>
          <a:noFill/>
          <a:ln w="12600">
            <a:noFill/>
          </a:ln>
        </p:spPr>
        <p:txBody>
          <a:bodyPr lIns="45720" tIns="45720" rIns="45720" bIns="45720" anchor="ctr">
            <a:noAutofit/>
          </a:bodyPr>
          <a:lstStyle/>
          <a:p>
            <a:pPr indent="0" defTabSz="1828800">
              <a:lnSpc>
                <a:spcPct val="90000"/>
              </a:lnSpc>
              <a:buNone/>
              <a:tabLst>
                <a:tab pos="0" algn="l"/>
              </a:tabLst>
            </a:pPr>
            <a:r>
              <a:rPr lang="ru-RU" sz="4400" b="0" strike="noStrike" spc="0">
                <a:solidFill>
                  <a:srgbClr val="000000"/>
                </a:solidFill>
                <a:latin typeface="Calibri"/>
                <a:ea typeface="Calibri"/>
              </a:rPr>
              <a:t>Текст заголовка</a:t>
            </a:r>
            <a:endParaRPr lang="ru-RU" sz="4400" b="0" strike="noStrike" spc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58" name="PlaceHolder 2"/>
          <p:cNvSpPr>
            <a:spLocks noGrp="1"/>
          </p:cNvSpPr>
          <p:nvPr>
            <p:ph type="body"/>
          </p:nvPr>
        </p:nvSpPr>
        <p:spPr>
          <a:xfrm>
            <a:off x="839701" y="1681200"/>
            <a:ext cx="5157540" cy="823680"/>
          </a:xfrm>
          <a:prstGeom prst="rect">
            <a:avLst/>
          </a:prstGeom>
          <a:noFill/>
          <a:ln w="12600">
            <a:noFill/>
          </a:ln>
        </p:spPr>
        <p:txBody>
          <a:bodyPr lIns="45720" tIns="45720" rIns="45720" bIns="45720" anchor="b">
            <a:noAutofit/>
          </a:bodyPr>
          <a:lstStyle/>
          <a:p>
            <a:pPr marL="457200" indent="0" defTabSz="1828800">
              <a:lnSpc>
                <a:spcPct val="90000"/>
              </a:lnSpc>
              <a:spcBef>
                <a:spcPts val="2001"/>
              </a:spcBef>
              <a:buNone/>
              <a:tabLst>
                <a:tab pos="0" algn="l"/>
              </a:tabLst>
            </a:pPr>
            <a:r>
              <a:rPr lang="ru-RU" sz="2400" b="1" strike="noStrike" spc="0">
                <a:solidFill>
                  <a:srgbClr val="000000"/>
                </a:solidFill>
                <a:latin typeface="Calibri"/>
                <a:ea typeface="Calibri"/>
              </a:rPr>
              <a:t>Уровень текста 1</a:t>
            </a:r>
            <a:endParaRPr lang="ru-RU" sz="2400" b="0" strike="noStrike" spc="0">
              <a:solidFill>
                <a:srgbClr val="000000"/>
              </a:solidFill>
              <a:latin typeface="Calibri"/>
            </a:endParaRPr>
          </a:p>
          <a:p>
            <a:pPr marL="457200" indent="914400" defTabSz="1828800">
              <a:lnSpc>
                <a:spcPct val="90000"/>
              </a:lnSpc>
              <a:spcBef>
                <a:spcPts val="2001"/>
              </a:spcBef>
              <a:buNone/>
              <a:tabLst>
                <a:tab pos="0" algn="l"/>
              </a:tabLst>
            </a:pPr>
            <a:r>
              <a:rPr lang="ru-RU" sz="2400" b="1" strike="noStrike" spc="0">
                <a:solidFill>
                  <a:srgbClr val="000000"/>
                </a:solidFill>
                <a:latin typeface="Calibri"/>
                <a:ea typeface="Calibri"/>
              </a:rPr>
              <a:t>Уровень текста 2</a:t>
            </a:r>
            <a:endParaRPr lang="ru-RU" sz="2400" b="0" strike="noStrike" spc="0">
              <a:solidFill>
                <a:srgbClr val="000000"/>
              </a:solidFill>
              <a:latin typeface="Calibri"/>
            </a:endParaRPr>
          </a:p>
          <a:p>
            <a:pPr marL="457200" indent="1828800" defTabSz="1828800">
              <a:lnSpc>
                <a:spcPct val="90000"/>
              </a:lnSpc>
              <a:spcBef>
                <a:spcPts val="2001"/>
              </a:spcBef>
              <a:buNone/>
              <a:tabLst>
                <a:tab pos="0" algn="l"/>
              </a:tabLst>
            </a:pPr>
            <a:r>
              <a:rPr lang="ru-RU" sz="2400" b="1" strike="noStrike" spc="0">
                <a:solidFill>
                  <a:srgbClr val="000000"/>
                </a:solidFill>
                <a:latin typeface="Calibri"/>
                <a:ea typeface="Calibri"/>
              </a:rPr>
              <a:t>Уровень текста 3</a:t>
            </a:r>
            <a:endParaRPr lang="ru-RU" sz="2400" b="0" strike="noStrike" spc="0">
              <a:solidFill>
                <a:srgbClr val="000000"/>
              </a:solidFill>
              <a:latin typeface="Calibri"/>
            </a:endParaRPr>
          </a:p>
          <a:p>
            <a:pPr marL="457200" indent="2743200" defTabSz="1828800">
              <a:lnSpc>
                <a:spcPct val="90000"/>
              </a:lnSpc>
              <a:spcBef>
                <a:spcPts val="2001"/>
              </a:spcBef>
              <a:buNone/>
              <a:tabLst>
                <a:tab pos="0" algn="l"/>
              </a:tabLst>
            </a:pPr>
            <a:r>
              <a:rPr lang="ru-RU" sz="2400" b="1" strike="noStrike" spc="0">
                <a:solidFill>
                  <a:srgbClr val="000000"/>
                </a:solidFill>
                <a:latin typeface="Calibri"/>
                <a:ea typeface="Calibri"/>
              </a:rPr>
              <a:t>Уровень текста 4</a:t>
            </a:r>
            <a:endParaRPr lang="ru-RU" sz="2400" b="0" strike="noStrike" spc="0">
              <a:solidFill>
                <a:srgbClr val="000000"/>
              </a:solidFill>
              <a:latin typeface="Calibri"/>
            </a:endParaRPr>
          </a:p>
          <a:p>
            <a:pPr marL="457200" indent="3657600" defTabSz="1828800">
              <a:lnSpc>
                <a:spcPct val="90000"/>
              </a:lnSpc>
              <a:spcBef>
                <a:spcPts val="2001"/>
              </a:spcBef>
              <a:buNone/>
              <a:tabLst>
                <a:tab pos="0" algn="l"/>
              </a:tabLst>
            </a:pPr>
            <a:r>
              <a:rPr lang="ru-RU" sz="2400" b="1" strike="noStrike" spc="0">
                <a:solidFill>
                  <a:srgbClr val="000000"/>
                </a:solidFill>
                <a:latin typeface="Calibri"/>
                <a:ea typeface="Calibri"/>
              </a:rPr>
              <a:t>Уровень текста 5</a:t>
            </a:r>
            <a:endParaRPr lang="ru-RU" sz="2400" b="0" strike="noStrike" spc="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9" name="PlaceHolder 3"/>
          <p:cNvSpPr>
            <a:spLocks noGrp="1"/>
          </p:cNvSpPr>
          <p:nvPr>
            <p:ph type="body"/>
          </p:nvPr>
        </p:nvSpPr>
        <p:spPr>
          <a:xfrm>
            <a:off x="6172200" y="1681200"/>
            <a:ext cx="5182920" cy="823680"/>
          </a:xfrm>
          <a:prstGeom prst="rect">
            <a:avLst/>
          </a:prstGeom>
          <a:noFill/>
          <a:ln w="12600">
            <a:noFill/>
          </a:ln>
        </p:spPr>
        <p:txBody>
          <a:bodyPr lIns="45720" tIns="45720" rIns="45720" bIns="45720" anchor="b">
            <a:noAutofit/>
          </a:bodyPr>
          <a:lstStyle/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800" b="0" strike="noStrike" spc="0">
                <a:solidFill>
                  <a:srgbClr val="000000"/>
                </a:solidFill>
                <a:latin typeface="Calibri"/>
              </a:rPr>
              <a:t>Для правки структуры щёлкните мышью</a:t>
            </a:r>
          </a:p>
          <a:p>
            <a:pPr marL="431989" lvl="1" indent="-161996">
              <a:lnSpc>
                <a:spcPct val="9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800" b="0" strike="noStrike" spc="0">
                <a:solidFill>
                  <a:srgbClr val="000000"/>
                </a:solidFill>
                <a:latin typeface="Calibri"/>
              </a:rPr>
              <a:t>Второй уровень структуры</a:t>
            </a:r>
          </a:p>
          <a:p>
            <a:pPr marL="647984" lvl="2" indent="-143996">
              <a:lnSpc>
                <a:spcPct val="90000"/>
              </a:lnSpc>
              <a:spcBef>
                <a:spcPts val="425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800" b="0" strike="noStrike" spc="0">
                <a:solidFill>
                  <a:srgbClr val="000000"/>
                </a:solidFill>
                <a:latin typeface="Calibri"/>
              </a:rPr>
              <a:t>Третий уровень структуры</a:t>
            </a:r>
          </a:p>
          <a:p>
            <a:pPr marL="863978" lvl="3" indent="-107997">
              <a:lnSpc>
                <a:spcPct val="90000"/>
              </a:lnSpc>
              <a:spcBef>
                <a:spcPts val="28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800" b="0" strike="noStrike" spc="0">
                <a:solidFill>
                  <a:srgbClr val="000000"/>
                </a:solidFill>
                <a:latin typeface="Calibri"/>
              </a:rPr>
              <a:t>Четвёртый уровень структуры</a:t>
            </a:r>
          </a:p>
          <a:p>
            <a:pPr marL="1079973" lvl="4" indent="-107997">
              <a:lnSpc>
                <a:spcPct val="90000"/>
              </a:lnSpc>
              <a:spcBef>
                <a:spcPts val="141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800" b="0" strike="noStrike" spc="0">
                <a:solidFill>
                  <a:srgbClr val="000000"/>
                </a:solidFill>
                <a:latin typeface="Calibri"/>
              </a:rPr>
              <a:t>Пятый уровень структуры</a:t>
            </a:r>
          </a:p>
          <a:p>
            <a:pPr marL="1295968" lvl="5" indent="-107997">
              <a:lnSpc>
                <a:spcPct val="90000"/>
              </a:lnSpc>
              <a:spcBef>
                <a:spcPts val="141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800" b="0" strike="noStrike" spc="0">
                <a:solidFill>
                  <a:srgbClr val="000000"/>
                </a:solidFill>
                <a:latin typeface="Calibri"/>
              </a:rPr>
              <a:t>Шестой уровень структуры</a:t>
            </a:r>
          </a:p>
          <a:p>
            <a:pPr marL="1511962" lvl="6" indent="-107997">
              <a:lnSpc>
                <a:spcPct val="90000"/>
              </a:lnSpc>
              <a:spcBef>
                <a:spcPts val="141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800" b="0" strike="noStrike" spc="0">
                <a:solidFill>
                  <a:srgbClr val="000000"/>
                </a:solidFill>
                <a:latin typeface="Calibri"/>
              </a:rPr>
              <a:t>Седьмой уровень структуры</a:t>
            </a:r>
          </a:p>
        </p:txBody>
      </p:sp>
      <p:sp>
        <p:nvSpPr>
          <p:cNvPr id="60" name="PlaceHolder 4"/>
          <p:cNvSpPr>
            <a:spLocks noGrp="1"/>
          </p:cNvSpPr>
          <p:nvPr>
            <p:ph type="sldNum" idx="15"/>
          </p:nvPr>
        </p:nvSpPr>
        <p:spPr>
          <a:xfrm>
            <a:off x="11126520" y="6423481"/>
            <a:ext cx="227160" cy="230580"/>
          </a:xfrm>
          <a:prstGeom prst="rect">
            <a:avLst/>
          </a:prstGeom>
          <a:noFill/>
          <a:ln w="12600">
            <a:noFill/>
          </a:ln>
        </p:spPr>
        <p:txBody>
          <a:bodyPr lIns="45720" tIns="45720" rIns="45720" bIns="45720" anchor="ctr">
            <a:noAutofit/>
          </a:bodyPr>
          <a:lstStyle>
            <a:lvl1pPr indent="0" algn="r" defTabSz="914377">
              <a:lnSpc>
                <a:spcPct val="100000"/>
              </a:lnSpc>
              <a:buNone/>
              <a:tabLst>
                <a:tab pos="0" algn="l"/>
              </a:tabLst>
              <a:defRPr lang="ru-RU" sz="1200" b="0" strike="noStrike" spc="0">
                <a:solidFill>
                  <a:srgbClr val="888888"/>
                </a:solidFill>
                <a:latin typeface="Calibri"/>
                <a:ea typeface="Calibri"/>
              </a:defRPr>
            </a:lvl1pPr>
          </a:lstStyle>
          <a:p>
            <a:fld id="{38E68407-5189-4232-BA2A-37A080A426C3}" type="slidenum">
              <a:rPr lang="ru-RU" smtClean="0"/>
              <a:pPr/>
              <a:t>‹#›</a:t>
            </a:fld>
            <a:endParaRPr lang="ru-RU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</p:sldLayoutIdLst>
  <p:txStyles>
    <p:titleStyle>
      <a:lvl1pPr indent="0" algn="l" defTabSz="2438339" rtl="0" eaLnBrk="1" latinLnBrk="0" hangingPunct="1">
        <a:lnSpc>
          <a:spcPct val="90000"/>
        </a:lnSpc>
        <a:spcBef>
          <a:spcPct val="0"/>
        </a:spcBef>
        <a:buNone/>
        <a:tabLst>
          <a:tab pos="0" algn="l"/>
        </a:tabLst>
        <a:defRPr sz="2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75986" indent="-431989" algn="l" defTabSz="2438339" rtl="0" eaLnBrk="1" latinLnBrk="0" hangingPunct="1">
        <a:lnSpc>
          <a:spcPct val="90000"/>
        </a:lnSpc>
        <a:spcBef>
          <a:spcPts val="1889"/>
        </a:spcBef>
        <a:buClr>
          <a:srgbClr val="000000"/>
        </a:buClr>
        <a:buSzPct val="45000"/>
        <a:buFont typeface="Wingdings" charset="2"/>
        <a:buChar char=""/>
        <a:tabLst>
          <a:tab pos="0" algn="l"/>
        </a:tabLst>
        <a:defRPr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342891" indent="-114297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2pPr>
      <a:lvl3pPr marL="571486" indent="-114297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1000" kern="1200">
          <a:solidFill>
            <a:schemeClr val="tx1"/>
          </a:solidFill>
          <a:latin typeface="+mn-lt"/>
          <a:ea typeface="+mn-ea"/>
          <a:cs typeface="+mn-cs"/>
        </a:defRPr>
      </a:lvl3pPr>
      <a:lvl4pPr marL="800080" indent="-114297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4pPr>
      <a:lvl5pPr marL="1028674" indent="-114297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5pPr>
      <a:lvl6pPr marL="1257269" indent="-114297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6pPr>
      <a:lvl7pPr marL="1485863" indent="-114297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7pPr>
      <a:lvl8pPr marL="1714457" indent="-114297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8pPr>
      <a:lvl9pPr marL="1943051" indent="-114297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1pPr>
      <a:lvl2pPr marL="228594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2pPr>
      <a:lvl3pPr marL="457189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3pPr>
      <a:lvl4pPr marL="685783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4pPr>
      <a:lvl5pPr marL="914377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5pPr>
      <a:lvl6pPr marL="1142971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6pPr>
      <a:lvl7pPr marL="1371566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7pPr>
      <a:lvl8pPr marL="1600160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8pPr>
      <a:lvl9pPr marL="1828754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PlaceHolder 1"/>
          <p:cNvSpPr>
            <a:spLocks noGrp="1"/>
          </p:cNvSpPr>
          <p:nvPr>
            <p:ph type="title"/>
          </p:nvPr>
        </p:nvSpPr>
        <p:spPr>
          <a:xfrm>
            <a:off x="838261" y="365041"/>
            <a:ext cx="10515420" cy="1325340"/>
          </a:xfrm>
          <a:prstGeom prst="rect">
            <a:avLst/>
          </a:prstGeom>
          <a:noFill/>
          <a:ln w="12600">
            <a:noFill/>
          </a:ln>
        </p:spPr>
        <p:txBody>
          <a:bodyPr lIns="45720" tIns="45720" rIns="45720" bIns="45720" anchor="ctr">
            <a:noAutofit/>
          </a:bodyPr>
          <a:lstStyle/>
          <a:p>
            <a:pPr indent="0" defTabSz="1828800">
              <a:lnSpc>
                <a:spcPct val="90000"/>
              </a:lnSpc>
              <a:buNone/>
              <a:tabLst>
                <a:tab pos="0" algn="l"/>
              </a:tabLst>
            </a:pPr>
            <a:r>
              <a:rPr lang="ru-RU" sz="4400" b="0" strike="noStrike" spc="0">
                <a:solidFill>
                  <a:srgbClr val="000000"/>
                </a:solidFill>
                <a:latin typeface="Calibri"/>
                <a:ea typeface="Calibri"/>
              </a:rPr>
              <a:t>Текст заголовка</a:t>
            </a:r>
            <a:endParaRPr lang="ru-RU" sz="4400" b="0" strike="noStrike" spc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64" name="PlaceHolder 2"/>
          <p:cNvSpPr>
            <a:spLocks noGrp="1"/>
          </p:cNvSpPr>
          <p:nvPr>
            <p:ph type="sldNum" idx="16"/>
          </p:nvPr>
        </p:nvSpPr>
        <p:spPr>
          <a:xfrm>
            <a:off x="11126520" y="6423481"/>
            <a:ext cx="227160" cy="230580"/>
          </a:xfrm>
          <a:prstGeom prst="rect">
            <a:avLst/>
          </a:prstGeom>
          <a:noFill/>
          <a:ln w="12600">
            <a:noFill/>
          </a:ln>
        </p:spPr>
        <p:txBody>
          <a:bodyPr lIns="45720" tIns="45720" rIns="45720" bIns="45720" anchor="ctr">
            <a:noAutofit/>
          </a:bodyPr>
          <a:lstStyle>
            <a:lvl1pPr indent="0" algn="r" defTabSz="914377">
              <a:lnSpc>
                <a:spcPct val="100000"/>
              </a:lnSpc>
              <a:buNone/>
              <a:tabLst>
                <a:tab pos="0" algn="l"/>
              </a:tabLst>
              <a:defRPr lang="ru-RU" sz="1200" b="0" strike="noStrike" spc="0">
                <a:solidFill>
                  <a:srgbClr val="888888"/>
                </a:solidFill>
                <a:latin typeface="Calibri"/>
                <a:ea typeface="Calibri"/>
              </a:defRPr>
            </a:lvl1pPr>
          </a:lstStyle>
          <a:p>
            <a:fld id="{DBF4CB50-BFA1-41BE-B875-57B620856587}" type="slidenum">
              <a:rPr lang="ru-RU" smtClean="0"/>
              <a:pPr/>
              <a:t>‹#›</a:t>
            </a:fld>
            <a:endParaRPr lang="ru-RU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</p:sldLayoutIdLst>
  <p:txStyles>
    <p:titleStyle>
      <a:lvl1pPr indent="0" algn="l" defTabSz="2438339" rtl="0" eaLnBrk="1" latinLnBrk="0" hangingPunct="1">
        <a:lnSpc>
          <a:spcPct val="90000"/>
        </a:lnSpc>
        <a:spcBef>
          <a:spcPct val="0"/>
        </a:spcBef>
        <a:buNone/>
        <a:tabLst>
          <a:tab pos="0" algn="l"/>
        </a:tabLst>
        <a:defRPr sz="2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14297" indent="-114297" algn="l" defTabSz="45718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342891" indent="-114297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2pPr>
      <a:lvl3pPr marL="571486" indent="-114297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1000" kern="1200">
          <a:solidFill>
            <a:schemeClr val="tx1"/>
          </a:solidFill>
          <a:latin typeface="+mn-lt"/>
          <a:ea typeface="+mn-ea"/>
          <a:cs typeface="+mn-cs"/>
        </a:defRPr>
      </a:lvl3pPr>
      <a:lvl4pPr marL="800080" indent="-114297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4pPr>
      <a:lvl5pPr marL="1028674" indent="-114297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5pPr>
      <a:lvl6pPr marL="1257269" indent="-114297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6pPr>
      <a:lvl7pPr marL="1485863" indent="-114297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7pPr>
      <a:lvl8pPr marL="1714457" indent="-114297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8pPr>
      <a:lvl9pPr marL="1943051" indent="-114297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1pPr>
      <a:lvl2pPr marL="228594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2pPr>
      <a:lvl3pPr marL="457189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3pPr>
      <a:lvl4pPr marL="685783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4pPr>
      <a:lvl5pPr marL="914377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5pPr>
      <a:lvl6pPr marL="1142971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6pPr>
      <a:lvl7pPr marL="1371566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7pPr>
      <a:lvl8pPr marL="1600160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8pPr>
      <a:lvl9pPr marL="1828754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PlaceHolder 1"/>
          <p:cNvSpPr>
            <a:spLocks noGrp="1"/>
          </p:cNvSpPr>
          <p:nvPr>
            <p:ph type="sldNum" idx="17"/>
          </p:nvPr>
        </p:nvSpPr>
        <p:spPr>
          <a:xfrm>
            <a:off x="11126520" y="6423481"/>
            <a:ext cx="227160" cy="230580"/>
          </a:xfrm>
          <a:prstGeom prst="rect">
            <a:avLst/>
          </a:prstGeom>
          <a:noFill/>
          <a:ln w="12600">
            <a:noFill/>
          </a:ln>
        </p:spPr>
        <p:txBody>
          <a:bodyPr lIns="45720" tIns="45720" rIns="45720" bIns="45720" anchor="ctr">
            <a:noAutofit/>
          </a:bodyPr>
          <a:lstStyle>
            <a:lvl1pPr indent="0" algn="r" defTabSz="914377">
              <a:lnSpc>
                <a:spcPct val="100000"/>
              </a:lnSpc>
              <a:buNone/>
              <a:tabLst>
                <a:tab pos="0" algn="l"/>
              </a:tabLst>
              <a:defRPr lang="ru-RU" sz="1200" b="0" strike="noStrike" spc="0">
                <a:solidFill>
                  <a:srgbClr val="888888"/>
                </a:solidFill>
                <a:latin typeface="Calibri"/>
                <a:ea typeface="Calibri"/>
              </a:defRPr>
            </a:lvl1pPr>
          </a:lstStyle>
          <a:p>
            <a:fld id="{64FDB5EE-F269-45DF-9C75-DCAAC24605AC}" type="slidenum">
              <a:rPr lang="ru-RU" smtClean="0"/>
              <a:pPr/>
              <a:t>‹#›</a:t>
            </a:fld>
            <a:endParaRPr lang="ru-RU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</p:sldLayoutIdLst>
  <p:txStyles>
    <p:titleStyle>
      <a:lvl1pPr algn="l" defTabSz="457189" rtl="0" eaLnBrk="1" latinLnBrk="0" hangingPunct="1">
        <a:lnSpc>
          <a:spcPct val="90000"/>
        </a:lnSpc>
        <a:spcBef>
          <a:spcPct val="0"/>
        </a:spcBef>
        <a:buNone/>
        <a:defRPr sz="2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14297" indent="-114297" algn="l" defTabSz="45718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342891" indent="-114297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2pPr>
      <a:lvl3pPr marL="571486" indent="-114297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1000" kern="1200">
          <a:solidFill>
            <a:schemeClr val="tx1"/>
          </a:solidFill>
          <a:latin typeface="+mn-lt"/>
          <a:ea typeface="+mn-ea"/>
          <a:cs typeface="+mn-cs"/>
        </a:defRPr>
      </a:lvl3pPr>
      <a:lvl4pPr marL="800080" indent="-114297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4pPr>
      <a:lvl5pPr marL="1028674" indent="-114297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5pPr>
      <a:lvl6pPr marL="1257269" indent="-114297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6pPr>
      <a:lvl7pPr marL="1485863" indent="-114297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7pPr>
      <a:lvl8pPr marL="1714457" indent="-114297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8pPr>
      <a:lvl9pPr marL="1943051" indent="-114297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1pPr>
      <a:lvl2pPr marL="228594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2pPr>
      <a:lvl3pPr marL="457189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3pPr>
      <a:lvl4pPr marL="685783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4pPr>
      <a:lvl5pPr marL="914377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5pPr>
      <a:lvl6pPr marL="1142971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6pPr>
      <a:lvl7pPr marL="1371566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7pPr>
      <a:lvl8pPr marL="1600160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8pPr>
      <a:lvl9pPr marL="1828754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PlaceHolder 1"/>
          <p:cNvSpPr>
            <a:spLocks noGrp="1"/>
          </p:cNvSpPr>
          <p:nvPr>
            <p:ph type="title"/>
          </p:nvPr>
        </p:nvSpPr>
        <p:spPr>
          <a:xfrm>
            <a:off x="837901" y="365040"/>
            <a:ext cx="10515060" cy="1325160"/>
          </a:xfrm>
          <a:prstGeom prst="rect">
            <a:avLst/>
          </a:prstGeom>
          <a:noFill/>
          <a:ln w="12600">
            <a:noFill/>
          </a:ln>
        </p:spPr>
        <p:txBody>
          <a:bodyPr lIns="45720" tIns="45000" rIns="45720" bIns="45000" anchor="ctr">
            <a:noAutofit/>
          </a:bodyPr>
          <a:lstStyle/>
          <a:p>
            <a:pPr indent="0" defTabSz="914400">
              <a:lnSpc>
                <a:spcPct val="90000"/>
              </a:lnSpc>
              <a:buNone/>
              <a:tabLst>
                <a:tab pos="0" algn="l"/>
              </a:tabLst>
            </a:pPr>
            <a:r>
              <a:rPr lang="ru-RU" sz="2200" b="0" strike="noStrike" spc="0">
                <a:solidFill>
                  <a:srgbClr val="000000"/>
                </a:solidFill>
                <a:latin typeface="Calibri Light"/>
                <a:ea typeface="Calibri Light"/>
              </a:rPr>
              <a:t>Текст заголовка</a:t>
            </a:r>
            <a:endParaRPr lang="ru-RU" sz="2200" b="0" strike="noStrike" spc="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1" name="PlaceHolder 2"/>
          <p:cNvSpPr>
            <a:spLocks noGrp="1"/>
          </p:cNvSpPr>
          <p:nvPr>
            <p:ph type="body"/>
          </p:nvPr>
        </p:nvSpPr>
        <p:spPr>
          <a:xfrm>
            <a:off x="837901" y="1825560"/>
            <a:ext cx="10515060" cy="4350960"/>
          </a:xfrm>
          <a:prstGeom prst="rect">
            <a:avLst/>
          </a:prstGeom>
          <a:noFill/>
          <a:ln w="12600">
            <a:noFill/>
          </a:ln>
        </p:spPr>
        <p:txBody>
          <a:bodyPr lIns="45720" tIns="45000" rIns="45720" bIns="45000" anchor="t">
            <a:noAutofit/>
          </a:bodyPr>
          <a:lstStyle/>
          <a:p>
            <a:pPr marL="228600" indent="-228600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ru-RU" sz="1400" b="0" strike="noStrike" spc="0">
                <a:solidFill>
                  <a:srgbClr val="000000"/>
                </a:solidFill>
                <a:latin typeface="Calibri"/>
                <a:ea typeface="Calibri"/>
              </a:rPr>
              <a:t>Уровень текста 1</a:t>
            </a:r>
            <a:endParaRPr lang="ru-RU" sz="1400" b="0" strike="noStrike" spc="0">
              <a:solidFill>
                <a:srgbClr val="000000"/>
              </a:solidFill>
              <a:latin typeface="Calibri"/>
            </a:endParaRPr>
          </a:p>
          <a:p>
            <a:pPr marL="361971" lvl="1" indent="-133377" defTabSz="457189">
              <a:lnSpc>
                <a:spcPct val="90000"/>
              </a:lnSpc>
              <a:spcBef>
                <a:spcPts val="500"/>
              </a:spcBef>
              <a:buClr>
                <a:srgbClr val="000000"/>
              </a:buClr>
              <a:buFont typeface="Arial"/>
              <a:buChar char="•"/>
            </a:pPr>
            <a:r>
              <a:rPr lang="ru-RU" sz="1400" b="0" strike="noStrike" spc="0">
                <a:solidFill>
                  <a:srgbClr val="000000"/>
                </a:solidFill>
                <a:latin typeface="Calibri"/>
                <a:ea typeface="Calibri"/>
              </a:rPr>
              <a:t>Уровень текста 2</a:t>
            </a:r>
            <a:endParaRPr lang="ru-RU" sz="1400" b="0" strike="noStrike" spc="0">
              <a:solidFill>
                <a:srgbClr val="000000"/>
              </a:solidFill>
              <a:latin typeface="Calibri"/>
            </a:endParaRPr>
          </a:p>
          <a:p>
            <a:pPr marL="617205" lvl="2" indent="-160016" defTabSz="457189">
              <a:lnSpc>
                <a:spcPct val="90000"/>
              </a:lnSpc>
              <a:spcBef>
                <a:spcPts val="500"/>
              </a:spcBef>
              <a:buClr>
                <a:srgbClr val="000000"/>
              </a:buClr>
              <a:buFont typeface="Arial"/>
              <a:buChar char="•"/>
            </a:pPr>
            <a:r>
              <a:rPr lang="ru-RU" sz="1400" b="0" strike="noStrike" spc="0">
                <a:solidFill>
                  <a:srgbClr val="000000"/>
                </a:solidFill>
                <a:latin typeface="Calibri"/>
                <a:ea typeface="Calibri"/>
              </a:rPr>
              <a:t>Уровень текста 3</a:t>
            </a:r>
            <a:endParaRPr lang="ru-RU" sz="1400" b="0" strike="noStrike" spc="0">
              <a:solidFill>
                <a:srgbClr val="000000"/>
              </a:solidFill>
              <a:latin typeface="Calibri"/>
            </a:endParaRPr>
          </a:p>
          <a:p>
            <a:pPr marL="863618" lvl="3" indent="-177836" defTabSz="457189">
              <a:lnSpc>
                <a:spcPct val="90000"/>
              </a:lnSpc>
              <a:spcBef>
                <a:spcPts val="500"/>
              </a:spcBef>
              <a:buClr>
                <a:srgbClr val="000000"/>
              </a:buClr>
              <a:buFont typeface="Arial"/>
              <a:buChar char="•"/>
            </a:pPr>
            <a:r>
              <a:rPr lang="ru-RU" sz="1400" b="0" strike="noStrike" spc="0">
                <a:solidFill>
                  <a:srgbClr val="000000"/>
                </a:solidFill>
                <a:latin typeface="Calibri"/>
                <a:ea typeface="Calibri"/>
              </a:rPr>
              <a:t>Уровень текста 4</a:t>
            </a:r>
            <a:endParaRPr lang="ru-RU" sz="1400" b="0" strike="noStrike" spc="0">
              <a:solidFill>
                <a:srgbClr val="000000"/>
              </a:solidFill>
              <a:latin typeface="Calibri"/>
            </a:endParaRPr>
          </a:p>
          <a:p>
            <a:pPr marL="1092213" lvl="4" indent="-177836" defTabSz="457189">
              <a:lnSpc>
                <a:spcPct val="90000"/>
              </a:lnSpc>
              <a:spcBef>
                <a:spcPts val="500"/>
              </a:spcBef>
              <a:buClr>
                <a:srgbClr val="000000"/>
              </a:buClr>
              <a:buFont typeface="Arial"/>
              <a:buChar char="•"/>
            </a:pPr>
            <a:r>
              <a:rPr lang="ru-RU" sz="1400" b="0" strike="noStrike" spc="0">
                <a:solidFill>
                  <a:srgbClr val="000000"/>
                </a:solidFill>
                <a:latin typeface="Calibri"/>
                <a:ea typeface="Calibri"/>
              </a:rPr>
              <a:t>Уровень текста 5</a:t>
            </a:r>
            <a:endParaRPr lang="ru-RU" sz="1400" b="0" strike="noStrike" spc="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2" name="PlaceHolder 3"/>
          <p:cNvSpPr>
            <a:spLocks noGrp="1"/>
          </p:cNvSpPr>
          <p:nvPr>
            <p:ph type="sldNum" idx="18"/>
          </p:nvPr>
        </p:nvSpPr>
        <p:spPr>
          <a:xfrm>
            <a:off x="11095020" y="6414840"/>
            <a:ext cx="258120" cy="248040"/>
          </a:xfrm>
          <a:prstGeom prst="rect">
            <a:avLst/>
          </a:prstGeom>
          <a:noFill/>
          <a:ln w="12600">
            <a:noFill/>
          </a:ln>
        </p:spPr>
        <p:txBody>
          <a:bodyPr lIns="45720" tIns="45000" rIns="45720" bIns="45000" anchor="ctr">
            <a:noAutofit/>
          </a:bodyPr>
          <a:lstStyle>
            <a:lvl1pPr indent="0" algn="r" defTabSz="457189">
              <a:lnSpc>
                <a:spcPct val="100000"/>
              </a:lnSpc>
              <a:buNone/>
              <a:tabLst>
                <a:tab pos="0" algn="l"/>
              </a:tabLst>
              <a:defRPr lang="ru-RU" sz="600" b="0" strike="noStrike" spc="0">
                <a:solidFill>
                  <a:srgbClr val="888888"/>
                </a:solidFill>
                <a:latin typeface="Calibri"/>
                <a:ea typeface="Calibri"/>
              </a:defRPr>
            </a:lvl1pPr>
          </a:lstStyle>
          <a:p>
            <a:fld id="{952FE5CA-FAFF-4F12-87F2-9C2D1CDA76F9}" type="slidenum">
              <a:rPr lang="ru-RU" smtClean="0"/>
              <a:pPr/>
              <a:t>‹#›</a:t>
            </a:fld>
            <a:endParaRPr lang="ru-RU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</p:sldLayoutIdLst>
  <p:txStyles>
    <p:titleStyle>
      <a:lvl1pPr indent="0" algn="l" defTabSz="1219170" rtl="0" eaLnBrk="1" latinLnBrk="0" hangingPunct="1">
        <a:lnSpc>
          <a:spcPct val="90000"/>
        </a:lnSpc>
        <a:spcBef>
          <a:spcPct val="0"/>
        </a:spcBef>
        <a:buNone/>
        <a:tabLst>
          <a:tab pos="0" algn="l"/>
        </a:tabLst>
        <a:defRPr sz="2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04792" indent="-304792" algn="l" defTabSz="1219170" rtl="0" eaLnBrk="1" latinLnBrk="0" hangingPunct="1">
        <a:lnSpc>
          <a:spcPct val="90000"/>
        </a:lnSpc>
        <a:spcBef>
          <a:spcPts val="1335"/>
        </a:spcBef>
        <a:buClr>
          <a:srgbClr val="000000"/>
        </a:buClr>
        <a:buFont typeface="Arial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342891" indent="-114297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2pPr>
      <a:lvl3pPr marL="571486" indent="-114297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1000" kern="1200">
          <a:solidFill>
            <a:schemeClr val="tx1"/>
          </a:solidFill>
          <a:latin typeface="+mn-lt"/>
          <a:ea typeface="+mn-ea"/>
          <a:cs typeface="+mn-cs"/>
        </a:defRPr>
      </a:lvl3pPr>
      <a:lvl4pPr marL="800080" indent="-114297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4pPr>
      <a:lvl5pPr marL="1028674" indent="-114297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5pPr>
      <a:lvl6pPr marL="1257269" indent="-114297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6pPr>
      <a:lvl7pPr marL="1485863" indent="-114297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7pPr>
      <a:lvl8pPr marL="1714457" indent="-114297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8pPr>
      <a:lvl9pPr marL="1943051" indent="-114297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1pPr>
      <a:lvl2pPr marL="228594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2pPr>
      <a:lvl3pPr marL="457189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3pPr>
      <a:lvl4pPr marL="685783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4pPr>
      <a:lvl5pPr marL="914377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5pPr>
      <a:lvl6pPr marL="1142971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6pPr>
      <a:lvl7pPr marL="1371566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7pPr>
      <a:lvl8pPr marL="1600160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8pPr>
      <a:lvl9pPr marL="1828754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 заголовка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9" rIns="45719" anchor="ctr">
            <a:normAutofit/>
          </a:bodyPr>
          <a:lstStyle/>
          <a:p>
            <a:r>
              <a:t>Текст заголовка</a:t>
            </a:r>
          </a:p>
        </p:txBody>
      </p:sp>
      <p:sp>
        <p:nvSpPr>
          <p:cNvPr id="3" name="Уровень текста 1…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9" rIns="45719">
            <a:normAutofit/>
          </a:bodyPr>
          <a:lstStyle/>
          <a:p>
            <a:r>
              <a:t>Уровень текста 1</a:t>
            </a:r>
          </a:p>
          <a:p>
            <a:pPr lvl="1"/>
            <a:r>
              <a:t>Уровень текста 2</a:t>
            </a:r>
          </a:p>
          <a:p>
            <a:pPr lvl="2"/>
            <a:r>
              <a:t>Уровень текста 3</a:t>
            </a:r>
          </a:p>
          <a:p>
            <a:pPr lvl="3"/>
            <a:r>
              <a:t>Уровень текста 4</a:t>
            </a:r>
          </a:p>
          <a:p>
            <a:pPr lvl="4"/>
            <a:r>
              <a:t>Уровень текста 5</a:t>
            </a:r>
          </a:p>
        </p:txBody>
      </p:sp>
      <p:sp>
        <p:nvSpPr>
          <p:cNvPr id="4" name="Номер слайда"/>
          <p:cNvSpPr txBox="1">
            <a:spLocks noGrp="1"/>
          </p:cNvSpPr>
          <p:nvPr>
            <p:ph type="sldNum" sz="quarter" idx="2"/>
          </p:nvPr>
        </p:nvSpPr>
        <p:spPr>
          <a:xfrm>
            <a:off x="11073918" y="6400413"/>
            <a:ext cx="279882" cy="276999"/>
          </a:xfrm>
          <a:prstGeom prst="rect">
            <a:avLst/>
          </a:prstGeom>
          <a:ln w="12700">
            <a:miter lim="400000"/>
          </a:ln>
        </p:spPr>
        <p:txBody>
          <a:bodyPr wrap="none" lIns="45719" rIns="45719" anchor="ctr">
            <a:spAutoFit/>
          </a:bodyPr>
          <a:lstStyle>
            <a:lvl1pPr algn="r">
              <a:defRPr sz="1200">
                <a:solidFill>
                  <a:srgbClr val="888888"/>
                </a:solidFill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4008510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2" r:id="rId1"/>
    <p:sldLayoutId id="2147483683" r:id="rId2"/>
    <p:sldLayoutId id="2147483684" r:id="rId3"/>
    <p:sldLayoutId id="2147483685" r:id="rId4"/>
    <p:sldLayoutId id="2147483686" r:id="rId5"/>
    <p:sldLayoutId id="2147483687" r:id="rId6"/>
    <p:sldLayoutId id="2147483688" r:id="rId7"/>
  </p:sldLayoutIdLst>
  <p:transition spd="med"/>
  <p:txStyles>
    <p:titleStyle>
      <a:lvl1pPr marL="0" marR="0" indent="0" algn="l" defTabSz="914377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1pPr>
      <a:lvl2pPr marL="0" marR="0" indent="0" algn="l" defTabSz="914377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2pPr>
      <a:lvl3pPr marL="0" marR="0" indent="0" algn="l" defTabSz="914377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3pPr>
      <a:lvl4pPr marL="0" marR="0" indent="0" algn="l" defTabSz="914377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4pPr>
      <a:lvl5pPr marL="0" marR="0" indent="0" algn="l" defTabSz="914377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5pPr>
      <a:lvl6pPr marL="0" marR="0" indent="0" algn="l" defTabSz="914377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6pPr>
      <a:lvl7pPr marL="0" marR="0" indent="0" algn="l" defTabSz="914377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7pPr>
      <a:lvl8pPr marL="0" marR="0" indent="0" algn="l" defTabSz="914377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8pPr>
      <a:lvl9pPr marL="0" marR="0" indent="0" algn="l" defTabSz="914377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9pPr>
    </p:titleStyle>
    <p:bodyStyle>
      <a:lvl1pPr marL="228594" marR="0" indent="-228594" algn="l" defTabSz="914377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1pPr>
      <a:lvl2pPr marL="723882" marR="0" indent="-266693" algn="l" defTabSz="914377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2pPr>
      <a:lvl3pPr marL="1234408" marR="0" indent="-320031" algn="l" defTabSz="914377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3pPr>
      <a:lvl4pPr marL="1727157" marR="0" indent="-355591" algn="l" defTabSz="914377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4pPr>
      <a:lvl5pPr marL="2184345" marR="0" indent="-355591" algn="l" defTabSz="914377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5pPr>
      <a:lvl6pPr marL="2641534" marR="0" indent="-355591" algn="l" defTabSz="914377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6pPr>
      <a:lvl7pPr marL="3098723" marR="0" indent="-355591" algn="l" defTabSz="914377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7pPr>
      <a:lvl8pPr marL="3555911" marR="0" indent="-355591" algn="l" defTabSz="914377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8pPr>
      <a:lvl9pPr marL="4013100" marR="0" indent="-355591" algn="l" defTabSz="914377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9pPr>
    </p:bodyStyle>
    <p:otherStyle>
      <a:lvl1pPr marL="0" marR="0" indent="0" algn="r" defTabSz="914377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1pPr>
      <a:lvl2pPr marL="0" marR="0" indent="457189" algn="r" defTabSz="914377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2pPr>
      <a:lvl3pPr marL="0" marR="0" indent="914377" algn="r" defTabSz="914377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3pPr>
      <a:lvl4pPr marL="0" marR="0" indent="1371566" algn="r" defTabSz="914377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4pPr>
      <a:lvl5pPr marL="0" marR="0" indent="1828754" algn="r" defTabSz="914377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5pPr>
      <a:lvl6pPr marL="0" marR="0" indent="2285943" algn="r" defTabSz="914377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6pPr>
      <a:lvl7pPr marL="0" marR="0" indent="2743131" algn="r" defTabSz="914377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7pPr>
      <a:lvl8pPr marL="0" marR="0" indent="3200320" algn="r" defTabSz="914377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8pPr>
      <a:lvl9pPr marL="0" marR="0" indent="3657509" algn="r" defTabSz="914377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839701" y="457201"/>
            <a:ext cx="3932100" cy="1600020"/>
          </a:xfrm>
          <a:prstGeom prst="rect">
            <a:avLst/>
          </a:prstGeom>
          <a:noFill/>
          <a:ln w="12600">
            <a:noFill/>
          </a:ln>
        </p:spPr>
        <p:txBody>
          <a:bodyPr lIns="45720" tIns="45720" rIns="45720" bIns="45720" anchor="b">
            <a:noAutofit/>
          </a:bodyPr>
          <a:lstStyle/>
          <a:p>
            <a:pPr indent="0" defTabSz="1828800">
              <a:lnSpc>
                <a:spcPct val="90000"/>
              </a:lnSpc>
              <a:buNone/>
              <a:tabLst>
                <a:tab pos="0" algn="l"/>
              </a:tabLst>
            </a:pPr>
            <a:r>
              <a:rPr lang="ru-RU" sz="3200" b="0" strike="noStrike" spc="0">
                <a:solidFill>
                  <a:srgbClr val="000000"/>
                </a:solidFill>
                <a:latin typeface="Calibri"/>
                <a:ea typeface="Calibri"/>
              </a:rPr>
              <a:t>Текст заголовка</a:t>
            </a:r>
            <a:endParaRPr lang="ru-RU" sz="3200" b="0" strike="noStrike" spc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5183101" y="987481"/>
            <a:ext cx="6172020" cy="4873500"/>
          </a:xfrm>
          <a:prstGeom prst="rect">
            <a:avLst/>
          </a:prstGeom>
          <a:noFill/>
          <a:ln w="12600">
            <a:noFill/>
          </a:ln>
        </p:spPr>
        <p:txBody>
          <a:bodyPr lIns="45720" tIns="45720" rIns="45720" bIns="45720" anchor="t">
            <a:noAutofit/>
          </a:bodyPr>
          <a:lstStyle/>
          <a:p>
            <a:pPr marL="914400" indent="-863640" defTabSz="1828800">
              <a:lnSpc>
                <a:spcPct val="90000"/>
              </a:lnSpc>
              <a:spcBef>
                <a:spcPts val="2001"/>
              </a:spcBef>
              <a:buClr>
                <a:srgbClr val="000000"/>
              </a:buClr>
              <a:buFont typeface="Arial"/>
              <a:buChar char="•"/>
            </a:pPr>
            <a:r>
              <a:rPr lang="ru-RU" sz="3200" b="0" strike="noStrike" spc="0">
                <a:solidFill>
                  <a:srgbClr val="000000"/>
                </a:solidFill>
                <a:latin typeface="Calibri"/>
                <a:ea typeface="Calibri"/>
              </a:rPr>
              <a:t>Уровень текста 1</a:t>
            </a:r>
            <a:endParaRPr lang="ru-RU" sz="3200" b="0" strike="noStrike" spc="0">
              <a:solidFill>
                <a:srgbClr val="000000"/>
              </a:solidFill>
              <a:latin typeface="Calibri"/>
            </a:endParaRPr>
          </a:p>
          <a:p>
            <a:pPr marL="914377" lvl="1" indent="-431809" defTabSz="914377">
              <a:lnSpc>
                <a:spcPct val="90000"/>
              </a:lnSpc>
              <a:spcBef>
                <a:spcPts val="1000"/>
              </a:spcBef>
              <a:buClr>
                <a:srgbClr val="000000"/>
              </a:buClr>
              <a:buFont typeface="Arial"/>
              <a:buChar char="•"/>
            </a:pPr>
            <a:r>
              <a:rPr lang="ru-RU" sz="3200" b="0" strike="noStrike" spc="0">
                <a:solidFill>
                  <a:srgbClr val="000000"/>
                </a:solidFill>
                <a:latin typeface="Calibri"/>
                <a:ea typeface="Calibri"/>
              </a:rPr>
              <a:t>Уровень текста 2</a:t>
            </a:r>
            <a:endParaRPr lang="ru-RU" sz="3200" b="0" strike="noStrike" spc="0">
              <a:solidFill>
                <a:srgbClr val="000000"/>
              </a:solidFill>
              <a:latin typeface="Calibri"/>
            </a:endParaRPr>
          </a:p>
          <a:p>
            <a:pPr marL="1371566" lvl="2" indent="-431809" defTabSz="914377">
              <a:lnSpc>
                <a:spcPct val="90000"/>
              </a:lnSpc>
              <a:spcBef>
                <a:spcPts val="1000"/>
              </a:spcBef>
              <a:buClr>
                <a:srgbClr val="000000"/>
              </a:buClr>
              <a:buFont typeface="Arial"/>
              <a:buChar char="•"/>
            </a:pPr>
            <a:r>
              <a:rPr lang="ru-RU" sz="3200" b="0" strike="noStrike" spc="0">
                <a:solidFill>
                  <a:srgbClr val="000000"/>
                </a:solidFill>
                <a:latin typeface="Calibri"/>
                <a:ea typeface="Calibri"/>
              </a:rPr>
              <a:t>Уровень текста 3</a:t>
            </a:r>
            <a:endParaRPr lang="ru-RU" sz="3200" b="0" strike="noStrike" spc="0">
              <a:solidFill>
                <a:srgbClr val="000000"/>
              </a:solidFill>
              <a:latin typeface="Calibri"/>
            </a:endParaRPr>
          </a:p>
          <a:p>
            <a:pPr marL="1828754" lvl="3" indent="-431809" defTabSz="914377">
              <a:lnSpc>
                <a:spcPct val="90000"/>
              </a:lnSpc>
              <a:spcBef>
                <a:spcPts val="1000"/>
              </a:spcBef>
              <a:buClr>
                <a:srgbClr val="000000"/>
              </a:buClr>
              <a:buFont typeface="Arial"/>
              <a:buChar char="•"/>
            </a:pPr>
            <a:r>
              <a:rPr lang="ru-RU" sz="3200" b="0" strike="noStrike" spc="0">
                <a:solidFill>
                  <a:srgbClr val="000000"/>
                </a:solidFill>
                <a:latin typeface="Calibri"/>
                <a:ea typeface="Calibri"/>
              </a:rPr>
              <a:t>Уровень текста 4</a:t>
            </a:r>
            <a:endParaRPr lang="ru-RU" sz="3200" b="0" strike="noStrike" spc="0">
              <a:solidFill>
                <a:srgbClr val="000000"/>
              </a:solidFill>
              <a:latin typeface="Calibri"/>
            </a:endParaRPr>
          </a:p>
          <a:p>
            <a:pPr marL="2285943" lvl="4" indent="-431809" defTabSz="914377">
              <a:lnSpc>
                <a:spcPct val="90000"/>
              </a:lnSpc>
              <a:spcBef>
                <a:spcPts val="1000"/>
              </a:spcBef>
              <a:buClr>
                <a:srgbClr val="000000"/>
              </a:buClr>
              <a:buFont typeface="Arial"/>
              <a:buChar char="•"/>
            </a:pPr>
            <a:r>
              <a:rPr lang="ru-RU" sz="3200" b="0" strike="noStrike" spc="0">
                <a:solidFill>
                  <a:srgbClr val="000000"/>
                </a:solidFill>
                <a:latin typeface="Calibri"/>
                <a:ea typeface="Calibri"/>
              </a:rPr>
              <a:t>Уровень текста 5</a:t>
            </a:r>
            <a:endParaRPr lang="ru-RU" sz="3200" b="0" strike="noStrike" spc="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" name="PlaceHolder 3"/>
          <p:cNvSpPr>
            <a:spLocks noGrp="1"/>
          </p:cNvSpPr>
          <p:nvPr>
            <p:ph type="body"/>
          </p:nvPr>
        </p:nvSpPr>
        <p:spPr>
          <a:xfrm>
            <a:off x="839701" y="2057400"/>
            <a:ext cx="3932100" cy="3811320"/>
          </a:xfrm>
          <a:prstGeom prst="rect">
            <a:avLst/>
          </a:prstGeom>
          <a:noFill/>
          <a:ln w="12600">
            <a:noFill/>
          </a:ln>
        </p:spPr>
        <p:txBody>
          <a:bodyPr lIns="45720" tIns="45720" rIns="45720" bIns="45720" anchor="t">
            <a:noAutofit/>
          </a:bodyPr>
          <a:lstStyle/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800" b="0" strike="noStrike" spc="0">
                <a:solidFill>
                  <a:srgbClr val="000000"/>
                </a:solidFill>
                <a:latin typeface="Calibri"/>
              </a:rPr>
              <a:t>Для правки структуры щёлкните мышью</a:t>
            </a:r>
          </a:p>
          <a:p>
            <a:pPr marL="431989" lvl="1" indent="-161996">
              <a:lnSpc>
                <a:spcPct val="9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800" b="0" strike="noStrike" spc="0">
                <a:solidFill>
                  <a:srgbClr val="000000"/>
                </a:solidFill>
                <a:latin typeface="Calibri"/>
              </a:rPr>
              <a:t>Второй уровень структуры</a:t>
            </a:r>
          </a:p>
          <a:p>
            <a:pPr marL="647984" lvl="2" indent="-143996">
              <a:lnSpc>
                <a:spcPct val="90000"/>
              </a:lnSpc>
              <a:spcBef>
                <a:spcPts val="425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800" b="0" strike="noStrike" spc="0">
                <a:solidFill>
                  <a:srgbClr val="000000"/>
                </a:solidFill>
                <a:latin typeface="Calibri"/>
              </a:rPr>
              <a:t>Третий уровень структуры</a:t>
            </a:r>
          </a:p>
          <a:p>
            <a:pPr marL="863978" lvl="3" indent="-107997">
              <a:lnSpc>
                <a:spcPct val="90000"/>
              </a:lnSpc>
              <a:spcBef>
                <a:spcPts val="28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800" b="0" strike="noStrike" spc="0">
                <a:solidFill>
                  <a:srgbClr val="000000"/>
                </a:solidFill>
                <a:latin typeface="Calibri"/>
              </a:rPr>
              <a:t>Четвёртый уровень структуры</a:t>
            </a:r>
          </a:p>
          <a:p>
            <a:pPr marL="1079973" lvl="4" indent="-107997">
              <a:lnSpc>
                <a:spcPct val="90000"/>
              </a:lnSpc>
              <a:spcBef>
                <a:spcPts val="141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800" b="0" strike="noStrike" spc="0">
                <a:solidFill>
                  <a:srgbClr val="000000"/>
                </a:solidFill>
                <a:latin typeface="Calibri"/>
              </a:rPr>
              <a:t>Пятый уровень структуры</a:t>
            </a:r>
          </a:p>
          <a:p>
            <a:pPr marL="1295968" lvl="5" indent="-107997">
              <a:lnSpc>
                <a:spcPct val="90000"/>
              </a:lnSpc>
              <a:spcBef>
                <a:spcPts val="141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800" b="0" strike="noStrike" spc="0">
                <a:solidFill>
                  <a:srgbClr val="000000"/>
                </a:solidFill>
                <a:latin typeface="Calibri"/>
              </a:rPr>
              <a:t>Шестой уровень структуры</a:t>
            </a:r>
          </a:p>
          <a:p>
            <a:pPr marL="1511962" lvl="6" indent="-107997">
              <a:lnSpc>
                <a:spcPct val="90000"/>
              </a:lnSpc>
              <a:spcBef>
                <a:spcPts val="141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800" b="0" strike="noStrike" spc="0">
                <a:solidFill>
                  <a:srgbClr val="000000"/>
                </a:solidFill>
                <a:latin typeface="Calibri"/>
              </a:rPr>
              <a:t>Седьмой уровень структуры</a:t>
            </a:r>
          </a:p>
        </p:txBody>
      </p:sp>
      <p:sp>
        <p:nvSpPr>
          <p:cNvPr id="8" name="PlaceHolder 4"/>
          <p:cNvSpPr>
            <a:spLocks noGrp="1"/>
          </p:cNvSpPr>
          <p:nvPr>
            <p:ph type="sldNum" idx="2"/>
          </p:nvPr>
        </p:nvSpPr>
        <p:spPr>
          <a:xfrm>
            <a:off x="11126520" y="6423481"/>
            <a:ext cx="227160" cy="230580"/>
          </a:xfrm>
          <a:prstGeom prst="rect">
            <a:avLst/>
          </a:prstGeom>
          <a:noFill/>
          <a:ln w="12600">
            <a:noFill/>
          </a:ln>
        </p:spPr>
        <p:txBody>
          <a:bodyPr lIns="45720" tIns="45720" rIns="45720" bIns="45720" anchor="ctr">
            <a:noAutofit/>
          </a:bodyPr>
          <a:lstStyle>
            <a:lvl1pPr indent="0" algn="r" defTabSz="914377">
              <a:lnSpc>
                <a:spcPct val="100000"/>
              </a:lnSpc>
              <a:buNone/>
              <a:tabLst>
                <a:tab pos="0" algn="l"/>
              </a:tabLst>
              <a:defRPr lang="ru-RU" sz="1200" b="0" strike="noStrike" spc="0">
                <a:solidFill>
                  <a:srgbClr val="888888"/>
                </a:solidFill>
                <a:latin typeface="Calibri"/>
                <a:ea typeface="Calibri"/>
              </a:defRPr>
            </a:lvl1pPr>
          </a:lstStyle>
          <a:p>
            <a:fld id="{3455864B-6C3D-4823-82D5-57319D782581}" type="slidenum">
              <a:rPr lang="ru-RU" smtClean="0"/>
              <a:pPr/>
              <a:t>‹#›</a:t>
            </a:fld>
            <a:endParaRPr lang="ru-RU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</p:sldLayoutIdLst>
  <p:txStyles>
    <p:titleStyle>
      <a:lvl1pPr indent="0" algn="l" defTabSz="2438339" rtl="0" eaLnBrk="1" latinLnBrk="0" hangingPunct="1">
        <a:lnSpc>
          <a:spcPct val="90000"/>
        </a:lnSpc>
        <a:spcBef>
          <a:spcPct val="0"/>
        </a:spcBef>
        <a:buNone/>
        <a:tabLst>
          <a:tab pos="0" algn="l"/>
        </a:tabLst>
        <a:defRPr sz="2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75986" indent="-431989" algn="l" defTabSz="2438339" rtl="0" eaLnBrk="1" latinLnBrk="0" hangingPunct="1">
        <a:lnSpc>
          <a:spcPct val="90000"/>
        </a:lnSpc>
        <a:spcBef>
          <a:spcPts val="1889"/>
        </a:spcBef>
        <a:buClr>
          <a:srgbClr val="000000"/>
        </a:buClr>
        <a:buSzPct val="45000"/>
        <a:buFont typeface="Wingdings" charset="2"/>
        <a:buChar char=""/>
        <a:defRPr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342891" indent="-114297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2pPr>
      <a:lvl3pPr marL="571486" indent="-114297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1000" kern="1200">
          <a:solidFill>
            <a:schemeClr val="tx1"/>
          </a:solidFill>
          <a:latin typeface="+mn-lt"/>
          <a:ea typeface="+mn-ea"/>
          <a:cs typeface="+mn-cs"/>
        </a:defRPr>
      </a:lvl3pPr>
      <a:lvl4pPr marL="800080" indent="-114297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4pPr>
      <a:lvl5pPr marL="1028674" indent="-114297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5pPr>
      <a:lvl6pPr marL="1257269" indent="-114297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6pPr>
      <a:lvl7pPr marL="1485863" indent="-114297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7pPr>
      <a:lvl8pPr marL="1714457" indent="-114297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8pPr>
      <a:lvl9pPr marL="1943051" indent="-114297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1pPr>
      <a:lvl2pPr marL="228594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2pPr>
      <a:lvl3pPr marL="457189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3pPr>
      <a:lvl4pPr marL="685783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4pPr>
      <a:lvl5pPr marL="914377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5pPr>
      <a:lvl6pPr marL="1142971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6pPr>
      <a:lvl7pPr marL="1371566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7pPr>
      <a:lvl8pPr marL="1600160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8pPr>
      <a:lvl9pPr marL="1828754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839701" y="457201"/>
            <a:ext cx="3932100" cy="1600020"/>
          </a:xfrm>
          <a:prstGeom prst="rect">
            <a:avLst/>
          </a:prstGeom>
          <a:noFill/>
          <a:ln w="12600">
            <a:noFill/>
          </a:ln>
        </p:spPr>
        <p:txBody>
          <a:bodyPr lIns="45720" tIns="45720" rIns="45720" bIns="45720" anchor="b">
            <a:noAutofit/>
          </a:bodyPr>
          <a:lstStyle/>
          <a:p>
            <a:pPr indent="0" defTabSz="1828800">
              <a:lnSpc>
                <a:spcPct val="90000"/>
              </a:lnSpc>
              <a:buNone/>
              <a:tabLst>
                <a:tab pos="0" algn="l"/>
              </a:tabLst>
            </a:pPr>
            <a:r>
              <a:rPr lang="ru-RU" sz="3200" b="0" strike="noStrike" spc="0">
                <a:solidFill>
                  <a:srgbClr val="000000"/>
                </a:solidFill>
                <a:latin typeface="Calibri"/>
                <a:ea typeface="Calibri"/>
              </a:rPr>
              <a:t>Текст заголовка</a:t>
            </a:r>
            <a:endParaRPr lang="ru-RU" sz="3200" b="0" strike="noStrike" spc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5183101" y="987481"/>
            <a:ext cx="6172020" cy="48735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/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500" b="0" strike="noStrike" spc="0">
                <a:solidFill>
                  <a:srgbClr val="000000"/>
                </a:solidFill>
                <a:latin typeface="Calibri"/>
              </a:rPr>
              <a:t>Для правки структуры щёлкните мышью</a:t>
            </a:r>
          </a:p>
          <a:p>
            <a:pPr marL="431989" lvl="1" indent="-161996">
              <a:lnSpc>
                <a:spcPct val="9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500" b="0" strike="noStrike" spc="0">
                <a:solidFill>
                  <a:srgbClr val="000000"/>
                </a:solidFill>
                <a:latin typeface="Calibri"/>
              </a:rPr>
              <a:t>Второй уровень структуры</a:t>
            </a:r>
          </a:p>
          <a:p>
            <a:pPr marL="647984" lvl="2" indent="-143996">
              <a:lnSpc>
                <a:spcPct val="90000"/>
              </a:lnSpc>
              <a:spcBef>
                <a:spcPts val="425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500" b="0" strike="noStrike" spc="0">
                <a:solidFill>
                  <a:srgbClr val="000000"/>
                </a:solidFill>
                <a:latin typeface="Calibri"/>
              </a:rPr>
              <a:t>Третий уровень структуры</a:t>
            </a:r>
          </a:p>
          <a:p>
            <a:pPr marL="863978" lvl="3" indent="-107997">
              <a:lnSpc>
                <a:spcPct val="90000"/>
              </a:lnSpc>
              <a:spcBef>
                <a:spcPts val="28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500" b="0" strike="noStrike" spc="0">
                <a:solidFill>
                  <a:srgbClr val="000000"/>
                </a:solidFill>
                <a:latin typeface="Calibri"/>
              </a:rPr>
              <a:t>Четвёртый уровень структуры</a:t>
            </a:r>
          </a:p>
          <a:p>
            <a:pPr marL="1079973" lvl="4" indent="-107997">
              <a:lnSpc>
                <a:spcPct val="90000"/>
              </a:lnSpc>
              <a:spcBef>
                <a:spcPts val="141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500" b="0" strike="noStrike" spc="0">
                <a:solidFill>
                  <a:srgbClr val="000000"/>
                </a:solidFill>
                <a:latin typeface="Calibri"/>
              </a:rPr>
              <a:t>Пятый уровень структуры</a:t>
            </a:r>
          </a:p>
          <a:p>
            <a:pPr marL="1295968" lvl="5" indent="-107997">
              <a:lnSpc>
                <a:spcPct val="90000"/>
              </a:lnSpc>
              <a:spcBef>
                <a:spcPts val="141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500" b="0" strike="noStrike" spc="0">
                <a:solidFill>
                  <a:srgbClr val="000000"/>
                </a:solidFill>
                <a:latin typeface="Calibri"/>
              </a:rPr>
              <a:t>Шестой уровень структуры</a:t>
            </a:r>
          </a:p>
          <a:p>
            <a:pPr marL="1511962" lvl="6" indent="-107997">
              <a:lnSpc>
                <a:spcPct val="90000"/>
              </a:lnSpc>
              <a:spcBef>
                <a:spcPts val="141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500" b="0" strike="noStrike" spc="0">
                <a:solidFill>
                  <a:srgbClr val="000000"/>
                </a:solidFill>
                <a:latin typeface="Calibri"/>
              </a:rPr>
              <a:t>Седьмой уровень структуры</a:t>
            </a:r>
          </a:p>
        </p:txBody>
      </p:sp>
      <p:sp>
        <p:nvSpPr>
          <p:cNvPr id="13" name="PlaceHolder 3"/>
          <p:cNvSpPr>
            <a:spLocks noGrp="1"/>
          </p:cNvSpPr>
          <p:nvPr>
            <p:ph type="body"/>
          </p:nvPr>
        </p:nvSpPr>
        <p:spPr>
          <a:xfrm>
            <a:off x="839701" y="2057400"/>
            <a:ext cx="3932100" cy="3811320"/>
          </a:xfrm>
          <a:prstGeom prst="rect">
            <a:avLst/>
          </a:prstGeom>
          <a:noFill/>
          <a:ln w="12600">
            <a:noFill/>
          </a:ln>
        </p:spPr>
        <p:txBody>
          <a:bodyPr lIns="45720" tIns="45720" rIns="45720" bIns="45720" anchor="t">
            <a:noAutofit/>
          </a:bodyPr>
          <a:lstStyle/>
          <a:p>
            <a:pPr marL="457200" indent="0" defTabSz="1828800">
              <a:lnSpc>
                <a:spcPct val="90000"/>
              </a:lnSpc>
              <a:spcBef>
                <a:spcPts val="2001"/>
              </a:spcBef>
              <a:buNone/>
              <a:tabLst>
                <a:tab pos="0" algn="l"/>
              </a:tabLst>
            </a:pPr>
            <a:r>
              <a:rPr lang="ru-RU" sz="1600" b="0" strike="noStrike" spc="0">
                <a:solidFill>
                  <a:srgbClr val="000000"/>
                </a:solidFill>
                <a:latin typeface="Calibri"/>
                <a:ea typeface="Calibri"/>
              </a:rPr>
              <a:t>Уровень текста 1</a:t>
            </a:r>
            <a:endParaRPr lang="ru-RU" sz="1600" b="0" strike="noStrike" spc="0">
              <a:solidFill>
                <a:srgbClr val="000000"/>
              </a:solidFill>
              <a:latin typeface="Calibri"/>
            </a:endParaRPr>
          </a:p>
          <a:p>
            <a:pPr marL="457200" indent="914400" defTabSz="1828800">
              <a:lnSpc>
                <a:spcPct val="90000"/>
              </a:lnSpc>
              <a:spcBef>
                <a:spcPts val="2001"/>
              </a:spcBef>
              <a:buNone/>
              <a:tabLst>
                <a:tab pos="0" algn="l"/>
              </a:tabLst>
            </a:pPr>
            <a:r>
              <a:rPr lang="ru-RU" sz="1600" b="0" strike="noStrike" spc="0">
                <a:solidFill>
                  <a:srgbClr val="000000"/>
                </a:solidFill>
                <a:latin typeface="Calibri"/>
                <a:ea typeface="Calibri"/>
              </a:rPr>
              <a:t>Уровень текста 2</a:t>
            </a:r>
            <a:endParaRPr lang="ru-RU" sz="1600" b="0" strike="noStrike" spc="0">
              <a:solidFill>
                <a:srgbClr val="000000"/>
              </a:solidFill>
              <a:latin typeface="Calibri"/>
            </a:endParaRPr>
          </a:p>
          <a:p>
            <a:pPr marL="457200" indent="1828800" defTabSz="1828800">
              <a:lnSpc>
                <a:spcPct val="90000"/>
              </a:lnSpc>
              <a:spcBef>
                <a:spcPts val="2001"/>
              </a:spcBef>
              <a:buNone/>
              <a:tabLst>
                <a:tab pos="0" algn="l"/>
              </a:tabLst>
            </a:pPr>
            <a:r>
              <a:rPr lang="ru-RU" sz="1600" b="0" strike="noStrike" spc="0">
                <a:solidFill>
                  <a:srgbClr val="000000"/>
                </a:solidFill>
                <a:latin typeface="Calibri"/>
                <a:ea typeface="Calibri"/>
              </a:rPr>
              <a:t>Уровень текста 3</a:t>
            </a:r>
            <a:endParaRPr lang="ru-RU" sz="1600" b="0" strike="noStrike" spc="0">
              <a:solidFill>
                <a:srgbClr val="000000"/>
              </a:solidFill>
              <a:latin typeface="Calibri"/>
            </a:endParaRPr>
          </a:p>
          <a:p>
            <a:pPr marL="457200" indent="2743200" defTabSz="1828800">
              <a:lnSpc>
                <a:spcPct val="90000"/>
              </a:lnSpc>
              <a:spcBef>
                <a:spcPts val="2001"/>
              </a:spcBef>
              <a:buNone/>
              <a:tabLst>
                <a:tab pos="0" algn="l"/>
              </a:tabLst>
            </a:pPr>
            <a:r>
              <a:rPr lang="ru-RU" sz="1600" b="0" strike="noStrike" spc="0">
                <a:solidFill>
                  <a:srgbClr val="000000"/>
                </a:solidFill>
                <a:latin typeface="Calibri"/>
                <a:ea typeface="Calibri"/>
              </a:rPr>
              <a:t>Уровень текста 4</a:t>
            </a:r>
            <a:endParaRPr lang="ru-RU" sz="1600" b="0" strike="noStrike" spc="0">
              <a:solidFill>
                <a:srgbClr val="000000"/>
              </a:solidFill>
              <a:latin typeface="Calibri"/>
            </a:endParaRPr>
          </a:p>
          <a:p>
            <a:pPr marL="457200" indent="3657600" defTabSz="1828800">
              <a:lnSpc>
                <a:spcPct val="90000"/>
              </a:lnSpc>
              <a:spcBef>
                <a:spcPts val="2001"/>
              </a:spcBef>
              <a:buNone/>
              <a:tabLst>
                <a:tab pos="0" algn="l"/>
              </a:tabLst>
            </a:pPr>
            <a:r>
              <a:rPr lang="ru-RU" sz="1600" b="0" strike="noStrike" spc="0">
                <a:solidFill>
                  <a:srgbClr val="000000"/>
                </a:solidFill>
                <a:latin typeface="Calibri"/>
                <a:ea typeface="Calibri"/>
              </a:rPr>
              <a:t>Уровень текста 5</a:t>
            </a:r>
            <a:endParaRPr lang="ru-RU" sz="1600" b="0" strike="noStrike" spc="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 type="sldNum" idx="3"/>
          </p:nvPr>
        </p:nvSpPr>
        <p:spPr>
          <a:xfrm>
            <a:off x="11126520" y="6423481"/>
            <a:ext cx="227160" cy="230580"/>
          </a:xfrm>
          <a:prstGeom prst="rect">
            <a:avLst/>
          </a:prstGeom>
          <a:noFill/>
          <a:ln w="12600">
            <a:noFill/>
          </a:ln>
        </p:spPr>
        <p:txBody>
          <a:bodyPr lIns="45720" tIns="45720" rIns="45720" bIns="45720" anchor="ctr">
            <a:noAutofit/>
          </a:bodyPr>
          <a:lstStyle>
            <a:lvl1pPr indent="0" algn="r" defTabSz="914377">
              <a:lnSpc>
                <a:spcPct val="100000"/>
              </a:lnSpc>
              <a:buNone/>
              <a:tabLst>
                <a:tab pos="0" algn="l"/>
              </a:tabLst>
              <a:defRPr lang="ru-RU" sz="1200" b="0" strike="noStrike" spc="0">
                <a:solidFill>
                  <a:srgbClr val="888888"/>
                </a:solidFill>
                <a:latin typeface="Calibri"/>
                <a:ea typeface="Calibri"/>
              </a:defRPr>
            </a:lvl1pPr>
          </a:lstStyle>
          <a:p>
            <a:fld id="{B930579E-95D4-44C6-B55D-8E90EDF08F67}" type="slidenum">
              <a:rPr lang="ru-RU" smtClean="0"/>
              <a:pPr/>
              <a:t>‹#›</a:t>
            </a:fld>
            <a:endParaRPr lang="ru-RU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</p:sldLayoutIdLst>
  <p:txStyles>
    <p:titleStyle>
      <a:lvl1pPr indent="0" algn="l" defTabSz="2438339" rtl="0" eaLnBrk="1" latinLnBrk="0" hangingPunct="1">
        <a:lnSpc>
          <a:spcPct val="90000"/>
        </a:lnSpc>
        <a:spcBef>
          <a:spcPct val="0"/>
        </a:spcBef>
        <a:buNone/>
        <a:tabLst>
          <a:tab pos="0" algn="l"/>
        </a:tabLst>
        <a:defRPr sz="2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609585" indent="4876678" algn="l" defTabSz="2438339" rtl="0" eaLnBrk="1" latinLnBrk="0" hangingPunct="1">
        <a:lnSpc>
          <a:spcPct val="90000"/>
        </a:lnSpc>
        <a:spcBef>
          <a:spcPts val="2668"/>
        </a:spcBef>
        <a:buClr>
          <a:srgbClr val="000000"/>
        </a:buClr>
        <a:buSzPct val="45000"/>
        <a:buFont typeface="Wingdings" charset="2"/>
        <a:buNone/>
        <a:tabLst>
          <a:tab pos="0" algn="l"/>
        </a:tabLst>
        <a:defRPr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342891" indent="-114297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2pPr>
      <a:lvl3pPr marL="571486" indent="-114297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1000" kern="1200">
          <a:solidFill>
            <a:schemeClr val="tx1"/>
          </a:solidFill>
          <a:latin typeface="+mn-lt"/>
          <a:ea typeface="+mn-ea"/>
          <a:cs typeface="+mn-cs"/>
        </a:defRPr>
      </a:lvl3pPr>
      <a:lvl4pPr marL="800080" indent="-114297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4pPr>
      <a:lvl5pPr marL="1028674" indent="-114297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5pPr>
      <a:lvl6pPr marL="1257269" indent="-114297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6pPr>
      <a:lvl7pPr marL="1485863" indent="-114297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7pPr>
      <a:lvl8pPr marL="1714457" indent="-114297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8pPr>
      <a:lvl9pPr marL="1943051" indent="-114297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1pPr>
      <a:lvl2pPr marL="228594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2pPr>
      <a:lvl3pPr marL="457189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3pPr>
      <a:lvl4pPr marL="685783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4pPr>
      <a:lvl5pPr marL="914377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5pPr>
      <a:lvl6pPr marL="1142971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6pPr>
      <a:lvl7pPr marL="1371566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7pPr>
      <a:lvl8pPr marL="1600160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8pPr>
      <a:lvl9pPr marL="1828754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838261" y="365041"/>
            <a:ext cx="10515420" cy="1325340"/>
          </a:xfrm>
          <a:prstGeom prst="rect">
            <a:avLst/>
          </a:prstGeom>
          <a:noFill/>
          <a:ln w="1260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740" b="0" strike="noStrike" spc="0">
                <a:solidFill>
                  <a:srgbClr val="000000"/>
                </a:solidFill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18" name="PlaceHolder 2"/>
          <p:cNvSpPr>
            <a:spLocks noGrp="1"/>
          </p:cNvSpPr>
          <p:nvPr>
            <p:ph type="body"/>
          </p:nvPr>
        </p:nvSpPr>
        <p:spPr>
          <a:xfrm>
            <a:off x="609840" y="1577341"/>
            <a:ext cx="5306040" cy="4441500"/>
          </a:xfrm>
          <a:prstGeom prst="rect">
            <a:avLst/>
          </a:prstGeom>
          <a:noFill/>
          <a:ln w="12600">
            <a:noFill/>
          </a:ln>
        </p:spPr>
        <p:txBody>
          <a:bodyPr lIns="0" tIns="0" rIns="0" bIns="0" anchor="t">
            <a:noAutofit/>
          </a:bodyPr>
          <a:lstStyle/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800" b="0" strike="noStrike" spc="0">
                <a:solidFill>
                  <a:srgbClr val="000000"/>
                </a:solidFill>
                <a:latin typeface="Calibri"/>
              </a:rPr>
              <a:t>Для правки структуры щёлкните мышью</a:t>
            </a:r>
          </a:p>
          <a:p>
            <a:pPr marL="431989" lvl="1" indent="-161996">
              <a:lnSpc>
                <a:spcPct val="9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800" b="0" strike="noStrike" spc="0">
                <a:solidFill>
                  <a:srgbClr val="000000"/>
                </a:solidFill>
                <a:latin typeface="Calibri"/>
              </a:rPr>
              <a:t>Второй уровень структуры</a:t>
            </a:r>
          </a:p>
          <a:p>
            <a:pPr marL="647984" lvl="2" indent="-143996">
              <a:lnSpc>
                <a:spcPct val="90000"/>
              </a:lnSpc>
              <a:spcBef>
                <a:spcPts val="425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800" b="0" strike="noStrike" spc="0">
                <a:solidFill>
                  <a:srgbClr val="000000"/>
                </a:solidFill>
                <a:latin typeface="Calibri"/>
              </a:rPr>
              <a:t>Третий уровень структуры</a:t>
            </a:r>
          </a:p>
          <a:p>
            <a:pPr marL="863978" lvl="3" indent="-107997">
              <a:lnSpc>
                <a:spcPct val="90000"/>
              </a:lnSpc>
              <a:spcBef>
                <a:spcPts val="28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800" b="0" strike="noStrike" spc="0">
                <a:solidFill>
                  <a:srgbClr val="000000"/>
                </a:solidFill>
                <a:latin typeface="Calibri"/>
              </a:rPr>
              <a:t>Четвёртый уровень структуры</a:t>
            </a:r>
          </a:p>
          <a:p>
            <a:pPr marL="1079973" lvl="4" indent="-107997">
              <a:lnSpc>
                <a:spcPct val="90000"/>
              </a:lnSpc>
              <a:spcBef>
                <a:spcPts val="141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800" b="0" strike="noStrike" spc="0">
                <a:solidFill>
                  <a:srgbClr val="000000"/>
                </a:solidFill>
                <a:latin typeface="Calibri"/>
              </a:rPr>
              <a:t>Пятый уровень структуры</a:t>
            </a:r>
          </a:p>
          <a:p>
            <a:pPr marL="1295968" lvl="5" indent="-107997">
              <a:lnSpc>
                <a:spcPct val="90000"/>
              </a:lnSpc>
              <a:spcBef>
                <a:spcPts val="141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800" b="0" strike="noStrike" spc="0">
                <a:solidFill>
                  <a:srgbClr val="000000"/>
                </a:solidFill>
                <a:latin typeface="Calibri"/>
              </a:rPr>
              <a:t>Шестой уровень структуры</a:t>
            </a:r>
          </a:p>
          <a:p>
            <a:pPr marL="1511962" lvl="6" indent="-107997">
              <a:lnSpc>
                <a:spcPct val="90000"/>
              </a:lnSpc>
              <a:spcBef>
                <a:spcPts val="141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800" b="0" strike="noStrike" spc="0">
                <a:solidFill>
                  <a:srgbClr val="000000"/>
                </a:solidFill>
                <a:latin typeface="Calibri"/>
              </a:rPr>
              <a:t>Седьмой уровень структуры</a:t>
            </a:r>
          </a:p>
        </p:txBody>
      </p:sp>
      <p:sp>
        <p:nvSpPr>
          <p:cNvPr id="19" name="PlaceHolder 3"/>
          <p:cNvSpPr>
            <a:spLocks noGrp="1"/>
          </p:cNvSpPr>
          <p:nvPr>
            <p:ph type="body"/>
          </p:nvPr>
        </p:nvSpPr>
        <p:spPr>
          <a:xfrm>
            <a:off x="8169120" y="1487160"/>
            <a:ext cx="3563280" cy="3977640"/>
          </a:xfrm>
          <a:prstGeom prst="rect">
            <a:avLst/>
          </a:prstGeom>
          <a:noFill/>
          <a:ln w="12600">
            <a:noFill/>
          </a:ln>
        </p:spPr>
        <p:txBody>
          <a:bodyPr lIns="0" tIns="0" rIns="0" bIns="0" anchor="t">
            <a:noAutofit/>
          </a:bodyPr>
          <a:lstStyle/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740" b="0" strike="noStrike" spc="0">
                <a:solidFill>
                  <a:srgbClr val="000000"/>
                </a:solidFill>
                <a:latin typeface="Calibri"/>
              </a:rPr>
              <a:t>Для правки структуры щёлкните мышью</a:t>
            </a:r>
          </a:p>
          <a:p>
            <a:pPr marL="431989" lvl="1" indent="-161996">
              <a:lnSpc>
                <a:spcPct val="9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740" b="0" strike="noStrike" spc="0">
                <a:solidFill>
                  <a:srgbClr val="000000"/>
                </a:solidFill>
                <a:latin typeface="Calibri"/>
              </a:rPr>
              <a:t>Второй уровень структуры</a:t>
            </a:r>
          </a:p>
          <a:p>
            <a:pPr marL="647984" lvl="2" indent="-143996">
              <a:lnSpc>
                <a:spcPct val="90000"/>
              </a:lnSpc>
              <a:spcBef>
                <a:spcPts val="425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740" b="0" strike="noStrike" spc="0">
                <a:solidFill>
                  <a:srgbClr val="000000"/>
                </a:solidFill>
                <a:latin typeface="Calibri"/>
              </a:rPr>
              <a:t>Третий уровень структуры</a:t>
            </a:r>
          </a:p>
          <a:p>
            <a:pPr marL="863978" lvl="3" indent="-107997">
              <a:lnSpc>
                <a:spcPct val="90000"/>
              </a:lnSpc>
              <a:spcBef>
                <a:spcPts val="28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740" b="0" strike="noStrike" spc="0">
                <a:solidFill>
                  <a:srgbClr val="000000"/>
                </a:solidFill>
                <a:latin typeface="Calibri"/>
              </a:rPr>
              <a:t>Четвёртый уровень структуры</a:t>
            </a:r>
          </a:p>
          <a:p>
            <a:pPr marL="1079973" lvl="4" indent="-107997">
              <a:lnSpc>
                <a:spcPct val="90000"/>
              </a:lnSpc>
              <a:spcBef>
                <a:spcPts val="141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740" b="0" strike="noStrike" spc="0">
                <a:solidFill>
                  <a:srgbClr val="000000"/>
                </a:solidFill>
                <a:latin typeface="Calibri"/>
              </a:rPr>
              <a:t>Пятый уровень структуры</a:t>
            </a:r>
          </a:p>
          <a:p>
            <a:pPr marL="1295968" lvl="5" indent="-107997">
              <a:lnSpc>
                <a:spcPct val="90000"/>
              </a:lnSpc>
              <a:spcBef>
                <a:spcPts val="141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740" b="0" strike="noStrike" spc="0">
                <a:solidFill>
                  <a:srgbClr val="000000"/>
                </a:solidFill>
                <a:latin typeface="Calibri"/>
              </a:rPr>
              <a:t>Шестой уровень структуры</a:t>
            </a:r>
          </a:p>
          <a:p>
            <a:pPr marL="1511962" lvl="6" indent="-107997">
              <a:lnSpc>
                <a:spcPct val="90000"/>
              </a:lnSpc>
              <a:spcBef>
                <a:spcPts val="141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740" b="0" strike="noStrike" spc="0">
                <a:solidFill>
                  <a:srgbClr val="000000"/>
                </a:solidFill>
                <a:latin typeface="Calibri"/>
              </a:rPr>
              <a:t>Седьмой уровень структуры</a:t>
            </a:r>
          </a:p>
        </p:txBody>
      </p:sp>
      <p:sp>
        <p:nvSpPr>
          <p:cNvPr id="20" name="PlaceHolder 4"/>
          <p:cNvSpPr>
            <a:spLocks noGrp="1"/>
          </p:cNvSpPr>
          <p:nvPr>
            <p:ph type="ftr" idx="4"/>
          </p:nvPr>
        </p:nvSpPr>
        <p:spPr>
          <a:xfrm>
            <a:off x="0" y="0"/>
            <a:ext cx="0" cy="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marL="12240" indent="0" defTabSz="914377">
              <a:lnSpc>
                <a:spcPct val="100000"/>
              </a:lnSpc>
              <a:spcBef>
                <a:spcPts val="103"/>
              </a:spcBef>
              <a:buNone/>
              <a:tabLst>
                <a:tab pos="0" algn="l"/>
              </a:tabLst>
              <a:defRPr lang="ru-RU" sz="1160" b="0" strike="noStrike" spc="0">
                <a:solidFill>
                  <a:srgbClr val="4561AD"/>
                </a:solidFill>
                <a:latin typeface="Verdana"/>
                <a:ea typeface="Arial"/>
              </a:defRPr>
            </a:lvl1pPr>
          </a:lstStyle>
          <a:p>
            <a:r>
              <a:rPr lang="ru-RU"/>
              <a:t>&lt;нижний колонтитул&gt;</a:t>
            </a:r>
            <a:endParaRPr lang="ru-RU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1" name="PlaceHolder 5"/>
          <p:cNvSpPr>
            <a:spLocks noGrp="1"/>
          </p:cNvSpPr>
          <p:nvPr>
            <p:ph type="dt" idx="5"/>
          </p:nvPr>
        </p:nvSpPr>
        <p:spPr>
          <a:xfrm>
            <a:off x="0" y="0"/>
            <a:ext cx="0" cy="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defTabSz="914377">
              <a:lnSpc>
                <a:spcPct val="100000"/>
              </a:lnSpc>
              <a:buNone/>
              <a:tabLst>
                <a:tab pos="0" algn="l"/>
              </a:tabLst>
              <a:defRPr lang="en-US" sz="1400" b="0" strike="noStrike" spc="0">
                <a:solidFill>
                  <a:srgbClr val="8B8B8B"/>
                </a:solidFill>
                <a:latin typeface="Arial"/>
                <a:ea typeface="Arial"/>
              </a:defRPr>
            </a:lvl1pPr>
          </a:lstStyle>
          <a:p>
            <a:r>
              <a:rPr lang="ru-RU"/>
              <a:t>&lt;дата/время&gt;</a:t>
            </a:r>
            <a:endParaRPr lang="ru-RU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2" name="PlaceHolder 6"/>
          <p:cNvSpPr>
            <a:spLocks noGrp="1"/>
          </p:cNvSpPr>
          <p:nvPr>
            <p:ph type="sldNum" idx="6"/>
          </p:nvPr>
        </p:nvSpPr>
        <p:spPr>
          <a:xfrm>
            <a:off x="10814941" y="6244201"/>
            <a:ext cx="341100" cy="178740"/>
          </a:xfrm>
          <a:prstGeom prst="rect">
            <a:avLst/>
          </a:prstGeom>
          <a:noFill/>
          <a:ln w="12600">
            <a:noFill/>
          </a:ln>
        </p:spPr>
        <p:txBody>
          <a:bodyPr lIns="0" tIns="0" rIns="0" bIns="0" anchor="ctr">
            <a:noAutofit/>
          </a:bodyPr>
          <a:lstStyle>
            <a:lvl1pPr marL="49859" indent="0" algn="r" defTabSz="914377">
              <a:lnSpc>
                <a:spcPct val="100000"/>
              </a:lnSpc>
              <a:spcBef>
                <a:spcPts val="103"/>
              </a:spcBef>
              <a:buNone/>
              <a:tabLst>
                <a:tab pos="0" algn="l"/>
              </a:tabLst>
              <a:defRPr lang="ru-RU" sz="1160" b="1" strike="noStrike" spc="0">
                <a:solidFill>
                  <a:srgbClr val="4561AD"/>
                </a:solidFill>
                <a:latin typeface="Verdana"/>
                <a:ea typeface="Calibri"/>
              </a:defRPr>
            </a:lvl1pPr>
          </a:lstStyle>
          <a:p>
            <a:fld id="{B8F10F45-4882-407D-8A53-ED46C65D9B47}" type="slidenum">
              <a:rPr lang="ru-RU" smtClean="0"/>
              <a:pPr/>
              <a:t>‹#›</a:t>
            </a:fld>
            <a:endParaRPr lang="ru-RU" b="0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</p:sldLayoutIdLst>
  <p:txStyles>
    <p:titleStyle>
      <a:lvl1pPr indent="0" algn="l" defTabSz="457189" rtl="0" eaLnBrk="1" latinLnBrk="0" hangingPunct="1">
        <a:lnSpc>
          <a:spcPct val="90000"/>
        </a:lnSpc>
        <a:spcBef>
          <a:spcPct val="0"/>
        </a:spcBef>
        <a:buNone/>
        <a:defRPr sz="2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75986" indent="-431989" algn="l" defTabSz="457189" rtl="0" eaLnBrk="1" latinLnBrk="0" hangingPunct="1">
        <a:lnSpc>
          <a:spcPct val="90000"/>
        </a:lnSpc>
        <a:spcBef>
          <a:spcPts val="1889"/>
        </a:spcBef>
        <a:buClr>
          <a:srgbClr val="000000"/>
        </a:buClr>
        <a:buSzPct val="45000"/>
        <a:buFont typeface="Wingdings" charset="2"/>
        <a:buChar char=""/>
        <a:defRPr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342891" indent="-114297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2pPr>
      <a:lvl3pPr marL="571486" indent="-114297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1000" kern="1200">
          <a:solidFill>
            <a:schemeClr val="tx1"/>
          </a:solidFill>
          <a:latin typeface="+mn-lt"/>
          <a:ea typeface="+mn-ea"/>
          <a:cs typeface="+mn-cs"/>
        </a:defRPr>
      </a:lvl3pPr>
      <a:lvl4pPr marL="800080" indent="-114297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4pPr>
      <a:lvl5pPr marL="1028674" indent="-114297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5pPr>
      <a:lvl6pPr marL="1257269" indent="-114297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6pPr>
      <a:lvl7pPr marL="1485863" indent="-114297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7pPr>
      <a:lvl8pPr marL="1714457" indent="-114297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8pPr>
      <a:lvl9pPr marL="1943051" indent="-114297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1pPr>
      <a:lvl2pPr marL="228594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2pPr>
      <a:lvl3pPr marL="457189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3pPr>
      <a:lvl4pPr marL="685783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4pPr>
      <a:lvl5pPr marL="914377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5pPr>
      <a:lvl6pPr marL="1142971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6pPr>
      <a:lvl7pPr marL="1371566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7pPr>
      <a:lvl8pPr marL="1600160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8pPr>
      <a:lvl9pPr marL="1828754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laceHolder 1"/>
          <p:cNvSpPr>
            <a:spLocks noGrp="1"/>
          </p:cNvSpPr>
          <p:nvPr>
            <p:ph type="title"/>
          </p:nvPr>
        </p:nvSpPr>
        <p:spPr>
          <a:xfrm>
            <a:off x="1524061" y="1122301"/>
            <a:ext cx="9143820" cy="2387340"/>
          </a:xfrm>
          <a:prstGeom prst="rect">
            <a:avLst/>
          </a:prstGeom>
          <a:noFill/>
          <a:ln w="12600">
            <a:noFill/>
          </a:ln>
        </p:spPr>
        <p:txBody>
          <a:bodyPr lIns="45720" tIns="45720" rIns="45720" bIns="45720" anchor="b">
            <a:noAutofit/>
          </a:bodyPr>
          <a:lstStyle/>
          <a:p>
            <a:pPr indent="0" algn="ctr" defTabSz="1828800">
              <a:lnSpc>
                <a:spcPct val="90000"/>
              </a:lnSpc>
              <a:buNone/>
              <a:tabLst>
                <a:tab pos="0" algn="l"/>
              </a:tabLst>
            </a:pPr>
            <a:r>
              <a:rPr lang="ru-RU" sz="6000" b="0" strike="noStrike" spc="0">
                <a:solidFill>
                  <a:srgbClr val="000000"/>
                </a:solidFill>
                <a:latin typeface="Calibri"/>
                <a:ea typeface="Calibri"/>
              </a:rPr>
              <a:t>Образец заголовка</a:t>
            </a:r>
            <a:endParaRPr lang="ru-RU" sz="6000" b="0" strike="noStrike" spc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26" name="PlaceHolder 2"/>
          <p:cNvSpPr>
            <a:spLocks noGrp="1"/>
          </p:cNvSpPr>
          <p:nvPr>
            <p:ph type="dt" idx="7"/>
          </p:nvPr>
        </p:nvSpPr>
        <p:spPr>
          <a:xfrm>
            <a:off x="838261" y="6356341"/>
            <a:ext cx="2743020" cy="36486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Autofit/>
          </a:bodyPr>
          <a:lstStyle>
            <a:lvl1pPr indent="0" defTabSz="914377">
              <a:lnSpc>
                <a:spcPct val="100000"/>
              </a:lnSpc>
              <a:buNone/>
              <a:tabLst>
                <a:tab pos="0" algn="l"/>
              </a:tabLst>
              <a:defRPr lang="ru-RU" sz="1400" b="0" strike="noStrike" spc="0">
                <a:solidFill>
                  <a:srgbClr val="000000"/>
                </a:solidFill>
                <a:latin typeface="Arial"/>
                <a:ea typeface="Arial"/>
              </a:defRPr>
            </a:lvl1pPr>
          </a:lstStyle>
          <a:p>
            <a:r>
              <a:rPr lang="ru-RU"/>
              <a:t>&lt;дата/время&gt;</a:t>
            </a:r>
            <a:endParaRPr lang="ru-RU">
              <a:latin typeface="Times New Roman"/>
            </a:endParaRPr>
          </a:p>
        </p:txBody>
      </p:sp>
      <p:sp>
        <p:nvSpPr>
          <p:cNvPr id="27" name="PlaceHolder 3"/>
          <p:cNvSpPr>
            <a:spLocks noGrp="1"/>
          </p:cNvSpPr>
          <p:nvPr>
            <p:ph type="ftr" idx="8"/>
          </p:nvPr>
        </p:nvSpPr>
        <p:spPr>
          <a:xfrm>
            <a:off x="4038661" y="6356341"/>
            <a:ext cx="4114620" cy="36486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Autofit/>
          </a:bodyPr>
          <a:lstStyle>
            <a:lvl1pPr indent="0" algn="ctr">
              <a:buNone/>
              <a:defRPr lang="ru-RU" sz="700" b="0" strike="noStrike" spc="0">
                <a:solidFill>
                  <a:srgbClr val="000000"/>
                </a:solidFill>
                <a:latin typeface="Times New Roman"/>
              </a:defRPr>
            </a:lvl1pPr>
          </a:lstStyle>
          <a:p>
            <a:r>
              <a:rPr lang="ru-RU"/>
              <a:t>&lt;нижний колонтитул&gt;</a:t>
            </a:r>
          </a:p>
        </p:txBody>
      </p:sp>
      <p:sp>
        <p:nvSpPr>
          <p:cNvPr id="28" name="PlaceHolder 4"/>
          <p:cNvSpPr>
            <a:spLocks noGrp="1"/>
          </p:cNvSpPr>
          <p:nvPr>
            <p:ph type="sldNum" idx="9"/>
          </p:nvPr>
        </p:nvSpPr>
        <p:spPr>
          <a:xfrm>
            <a:off x="11126520" y="6423481"/>
            <a:ext cx="227160" cy="230580"/>
          </a:xfrm>
          <a:prstGeom prst="rect">
            <a:avLst/>
          </a:prstGeom>
          <a:noFill/>
          <a:ln w="12600">
            <a:noFill/>
          </a:ln>
        </p:spPr>
        <p:txBody>
          <a:bodyPr lIns="45720" tIns="45720" rIns="45720" bIns="45720" anchor="ctr">
            <a:noAutofit/>
          </a:bodyPr>
          <a:lstStyle>
            <a:lvl1pPr indent="0" algn="r" defTabSz="914377">
              <a:lnSpc>
                <a:spcPct val="100000"/>
              </a:lnSpc>
              <a:buNone/>
              <a:tabLst>
                <a:tab pos="0" algn="l"/>
              </a:tabLst>
              <a:defRPr lang="ru-RU" sz="1200" b="0" strike="noStrike" spc="0">
                <a:solidFill>
                  <a:srgbClr val="888888"/>
                </a:solidFill>
                <a:latin typeface="Calibri"/>
                <a:ea typeface="Calibri"/>
              </a:defRPr>
            </a:lvl1pPr>
          </a:lstStyle>
          <a:p>
            <a:fld id="{EF0C6513-9255-4A91-A9C6-DFBC1C119B02}" type="slidenum">
              <a:rPr lang="ru-RU" smtClean="0"/>
              <a:pPr/>
              <a:t>‹#›</a:t>
            </a:fld>
            <a:endParaRPr lang="ru-RU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9" name="PlaceHolder 5"/>
          <p:cNvSpPr>
            <a:spLocks noGrp="1"/>
          </p:cNvSpPr>
          <p:nvPr>
            <p:ph type="body"/>
          </p:nvPr>
        </p:nvSpPr>
        <p:spPr>
          <a:xfrm>
            <a:off x="609480" y="1604701"/>
            <a:ext cx="10972440" cy="39774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800" b="0" strike="noStrike" spc="0">
                <a:solidFill>
                  <a:srgbClr val="000000"/>
                </a:solidFill>
                <a:latin typeface="Calibri"/>
              </a:rPr>
              <a:t>Для правки структуры щёлкните мышью</a:t>
            </a:r>
          </a:p>
          <a:p>
            <a:pPr marL="431989" lvl="1" indent="-161996">
              <a:lnSpc>
                <a:spcPct val="9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800" b="0" strike="noStrike" spc="0">
                <a:solidFill>
                  <a:srgbClr val="000000"/>
                </a:solidFill>
                <a:latin typeface="Calibri"/>
              </a:rPr>
              <a:t>Второй уровень структуры</a:t>
            </a:r>
          </a:p>
          <a:p>
            <a:pPr marL="647984" lvl="2" indent="-143996">
              <a:lnSpc>
                <a:spcPct val="90000"/>
              </a:lnSpc>
              <a:spcBef>
                <a:spcPts val="425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800" b="0" strike="noStrike" spc="0">
                <a:solidFill>
                  <a:srgbClr val="000000"/>
                </a:solidFill>
                <a:latin typeface="Calibri"/>
              </a:rPr>
              <a:t>Третий уровень структуры</a:t>
            </a:r>
          </a:p>
          <a:p>
            <a:pPr marL="863978" lvl="3" indent="-107997">
              <a:lnSpc>
                <a:spcPct val="90000"/>
              </a:lnSpc>
              <a:spcBef>
                <a:spcPts val="28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800" b="0" strike="noStrike" spc="0">
                <a:solidFill>
                  <a:srgbClr val="000000"/>
                </a:solidFill>
                <a:latin typeface="Calibri"/>
              </a:rPr>
              <a:t>Четвёртый уровень структуры</a:t>
            </a:r>
          </a:p>
          <a:p>
            <a:pPr marL="1079973" lvl="4" indent="-107997">
              <a:lnSpc>
                <a:spcPct val="90000"/>
              </a:lnSpc>
              <a:spcBef>
                <a:spcPts val="141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000" b="0" strike="noStrike" spc="0">
                <a:solidFill>
                  <a:srgbClr val="000000"/>
                </a:solidFill>
                <a:latin typeface="Calibri"/>
              </a:rPr>
              <a:t>Пятый уровень структуры</a:t>
            </a:r>
          </a:p>
          <a:p>
            <a:pPr marL="1295968" lvl="5" indent="-107997">
              <a:lnSpc>
                <a:spcPct val="90000"/>
              </a:lnSpc>
              <a:spcBef>
                <a:spcPts val="141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000" b="0" strike="noStrike" spc="0">
                <a:solidFill>
                  <a:srgbClr val="000000"/>
                </a:solidFill>
                <a:latin typeface="Calibri"/>
              </a:rPr>
              <a:t>Шестой уровень структуры</a:t>
            </a:r>
          </a:p>
          <a:p>
            <a:pPr marL="1511962" lvl="6" indent="-107997">
              <a:lnSpc>
                <a:spcPct val="90000"/>
              </a:lnSpc>
              <a:spcBef>
                <a:spcPts val="141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000" b="0" strike="noStrike" spc="0">
                <a:solidFill>
                  <a:srgbClr val="000000"/>
                </a:solidFill>
                <a:latin typeface="Calibri"/>
              </a:rPr>
              <a:t>Седьмой уровень структуры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7" r:id="rId1"/>
  </p:sldLayoutIdLst>
  <p:txStyles>
    <p:titleStyle>
      <a:lvl1pPr indent="0" algn="ctr" defTabSz="2438339" rtl="0" eaLnBrk="1" latinLnBrk="0" hangingPunct="1">
        <a:lnSpc>
          <a:spcPct val="90000"/>
        </a:lnSpc>
        <a:spcBef>
          <a:spcPct val="0"/>
        </a:spcBef>
        <a:buNone/>
        <a:tabLst>
          <a:tab pos="0" algn="l"/>
        </a:tabLst>
        <a:defRPr sz="2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75986" indent="-431989" algn="l" defTabSz="457189" rtl="0" eaLnBrk="1" latinLnBrk="0" hangingPunct="1">
        <a:lnSpc>
          <a:spcPct val="90000"/>
        </a:lnSpc>
        <a:spcBef>
          <a:spcPts val="1889"/>
        </a:spcBef>
        <a:buClr>
          <a:srgbClr val="000000"/>
        </a:buClr>
        <a:buSzPct val="45000"/>
        <a:buFont typeface="Wingdings" charset="2"/>
        <a:buChar char=""/>
        <a:defRPr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342891" indent="-114297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2pPr>
      <a:lvl3pPr marL="571486" indent="-114297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1000" kern="1200">
          <a:solidFill>
            <a:schemeClr val="tx1"/>
          </a:solidFill>
          <a:latin typeface="+mn-lt"/>
          <a:ea typeface="+mn-ea"/>
          <a:cs typeface="+mn-cs"/>
        </a:defRPr>
      </a:lvl3pPr>
      <a:lvl4pPr marL="800080" indent="-114297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4pPr>
      <a:lvl5pPr marL="1028674" indent="-114297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5pPr>
      <a:lvl6pPr marL="1257269" indent="-114297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6pPr>
      <a:lvl7pPr marL="1485863" indent="-114297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7pPr>
      <a:lvl8pPr marL="1714457" indent="-114297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8pPr>
      <a:lvl9pPr marL="1943051" indent="-114297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1pPr>
      <a:lvl2pPr marL="228594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2pPr>
      <a:lvl3pPr marL="457189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3pPr>
      <a:lvl4pPr marL="685783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4pPr>
      <a:lvl5pPr marL="914377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5pPr>
      <a:lvl6pPr marL="1142971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6pPr>
      <a:lvl7pPr marL="1371566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7pPr>
      <a:lvl8pPr marL="1600160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8pPr>
      <a:lvl9pPr marL="1828754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sldNum" idx="10"/>
          </p:nvPr>
        </p:nvSpPr>
        <p:spPr>
          <a:xfrm>
            <a:off x="11126520" y="6423481"/>
            <a:ext cx="227160" cy="230580"/>
          </a:xfrm>
          <a:prstGeom prst="rect">
            <a:avLst/>
          </a:prstGeom>
          <a:noFill/>
          <a:ln w="12600">
            <a:noFill/>
          </a:ln>
        </p:spPr>
        <p:txBody>
          <a:bodyPr lIns="45720" tIns="45720" rIns="45720" bIns="45720" anchor="ctr">
            <a:noAutofit/>
          </a:bodyPr>
          <a:lstStyle>
            <a:lvl1pPr indent="0" algn="r" defTabSz="914377">
              <a:lnSpc>
                <a:spcPct val="100000"/>
              </a:lnSpc>
              <a:buNone/>
              <a:tabLst>
                <a:tab pos="0" algn="l"/>
              </a:tabLst>
              <a:defRPr lang="ru-RU" sz="1200" b="0" strike="noStrike" spc="0">
                <a:solidFill>
                  <a:srgbClr val="888888"/>
                </a:solidFill>
                <a:latin typeface="Calibri"/>
                <a:ea typeface="Calibri"/>
              </a:defRPr>
            </a:lvl1pPr>
          </a:lstStyle>
          <a:p>
            <a:fld id="{EFDC47BE-20DF-46EB-8664-70E3602767E7}" type="slidenum">
              <a:rPr lang="ru-RU" smtClean="0"/>
              <a:pPr/>
              <a:t>‹#›</a:t>
            </a:fld>
            <a:endParaRPr lang="ru-RU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</p:sldLayoutIdLst>
  <p:txStyles>
    <p:titleStyle>
      <a:lvl1pPr algn="l" defTabSz="457189" rtl="0" eaLnBrk="1" latinLnBrk="0" hangingPunct="1">
        <a:lnSpc>
          <a:spcPct val="90000"/>
        </a:lnSpc>
        <a:spcBef>
          <a:spcPct val="0"/>
        </a:spcBef>
        <a:buNone/>
        <a:defRPr sz="2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14297" indent="-114297" algn="l" defTabSz="45718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342891" indent="-114297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2pPr>
      <a:lvl3pPr marL="571486" indent="-114297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1000" kern="1200">
          <a:solidFill>
            <a:schemeClr val="tx1"/>
          </a:solidFill>
          <a:latin typeface="+mn-lt"/>
          <a:ea typeface="+mn-ea"/>
          <a:cs typeface="+mn-cs"/>
        </a:defRPr>
      </a:lvl3pPr>
      <a:lvl4pPr marL="800080" indent="-114297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4pPr>
      <a:lvl5pPr marL="1028674" indent="-114297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5pPr>
      <a:lvl6pPr marL="1257269" indent="-114297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6pPr>
      <a:lvl7pPr marL="1485863" indent="-114297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7pPr>
      <a:lvl8pPr marL="1714457" indent="-114297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8pPr>
      <a:lvl9pPr marL="1943051" indent="-114297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1pPr>
      <a:lvl2pPr marL="228594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2pPr>
      <a:lvl3pPr marL="457189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3pPr>
      <a:lvl4pPr marL="685783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4pPr>
      <a:lvl5pPr marL="914377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5pPr>
      <a:lvl6pPr marL="1142971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6pPr>
      <a:lvl7pPr marL="1371566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7pPr>
      <a:lvl8pPr marL="1600160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8pPr>
      <a:lvl9pPr marL="1828754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PlaceHolder 1"/>
          <p:cNvSpPr>
            <a:spLocks noGrp="1"/>
          </p:cNvSpPr>
          <p:nvPr>
            <p:ph type="title"/>
          </p:nvPr>
        </p:nvSpPr>
        <p:spPr>
          <a:xfrm>
            <a:off x="839701" y="457201"/>
            <a:ext cx="3932100" cy="1600020"/>
          </a:xfrm>
          <a:prstGeom prst="rect">
            <a:avLst/>
          </a:prstGeom>
          <a:noFill/>
          <a:ln w="12600">
            <a:noFill/>
          </a:ln>
        </p:spPr>
        <p:txBody>
          <a:bodyPr lIns="45720" tIns="45720" rIns="45720" bIns="45720" anchor="b">
            <a:noAutofit/>
          </a:bodyPr>
          <a:lstStyle/>
          <a:p>
            <a:pPr indent="0" defTabSz="1828800">
              <a:lnSpc>
                <a:spcPct val="90000"/>
              </a:lnSpc>
              <a:buNone/>
              <a:tabLst>
                <a:tab pos="0" algn="l"/>
              </a:tabLst>
            </a:pPr>
            <a:r>
              <a:rPr lang="ru-RU" sz="3200" b="0" strike="noStrike" spc="0">
                <a:solidFill>
                  <a:srgbClr val="000000"/>
                </a:solidFill>
                <a:latin typeface="Calibri"/>
                <a:ea typeface="Calibri"/>
              </a:rPr>
              <a:t>Текст заголовка</a:t>
            </a:r>
            <a:endParaRPr lang="ru-RU" sz="3200" b="0" strike="noStrike" spc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36" name="PlaceHolder 2"/>
          <p:cNvSpPr>
            <a:spLocks noGrp="1"/>
          </p:cNvSpPr>
          <p:nvPr>
            <p:ph type="body"/>
          </p:nvPr>
        </p:nvSpPr>
        <p:spPr>
          <a:xfrm>
            <a:off x="5183101" y="987481"/>
            <a:ext cx="6172020" cy="4873500"/>
          </a:xfrm>
          <a:prstGeom prst="rect">
            <a:avLst/>
          </a:prstGeom>
          <a:noFill/>
          <a:ln w="12600">
            <a:noFill/>
          </a:ln>
        </p:spPr>
        <p:txBody>
          <a:bodyPr lIns="45720" tIns="45720" rIns="45720" bIns="45720" anchor="t">
            <a:noAutofit/>
          </a:bodyPr>
          <a:lstStyle/>
          <a:p>
            <a:pPr marL="914400" indent="-863640" defTabSz="1828800">
              <a:lnSpc>
                <a:spcPct val="90000"/>
              </a:lnSpc>
              <a:spcBef>
                <a:spcPts val="2001"/>
              </a:spcBef>
              <a:buClr>
                <a:srgbClr val="000000"/>
              </a:buClr>
              <a:buFont typeface="Arial"/>
              <a:buChar char="•"/>
            </a:pPr>
            <a:r>
              <a:rPr lang="ru-RU" sz="3200" b="0" strike="noStrike" spc="0">
                <a:solidFill>
                  <a:srgbClr val="000000"/>
                </a:solidFill>
                <a:latin typeface="Calibri"/>
                <a:ea typeface="Calibri"/>
              </a:rPr>
              <a:t>Уровень текста 1</a:t>
            </a:r>
            <a:endParaRPr lang="ru-RU" sz="3200" b="0" strike="noStrike" spc="0">
              <a:solidFill>
                <a:srgbClr val="000000"/>
              </a:solidFill>
              <a:latin typeface="Calibri"/>
            </a:endParaRPr>
          </a:p>
          <a:p>
            <a:pPr marL="914377" lvl="1" indent="-431809" defTabSz="914377">
              <a:lnSpc>
                <a:spcPct val="90000"/>
              </a:lnSpc>
              <a:spcBef>
                <a:spcPts val="1000"/>
              </a:spcBef>
              <a:buClr>
                <a:srgbClr val="000000"/>
              </a:buClr>
              <a:buFont typeface="Arial"/>
              <a:buChar char="•"/>
            </a:pPr>
            <a:r>
              <a:rPr lang="ru-RU" sz="3200" b="0" strike="noStrike" spc="0">
                <a:solidFill>
                  <a:srgbClr val="000000"/>
                </a:solidFill>
                <a:latin typeface="Calibri"/>
                <a:ea typeface="Calibri"/>
              </a:rPr>
              <a:t>Уровень текста 2</a:t>
            </a:r>
            <a:endParaRPr lang="ru-RU" sz="3200" b="0" strike="noStrike" spc="0">
              <a:solidFill>
                <a:srgbClr val="000000"/>
              </a:solidFill>
              <a:latin typeface="Calibri"/>
            </a:endParaRPr>
          </a:p>
          <a:p>
            <a:pPr marL="1371566" lvl="2" indent="-431809" defTabSz="914377">
              <a:lnSpc>
                <a:spcPct val="90000"/>
              </a:lnSpc>
              <a:spcBef>
                <a:spcPts val="1000"/>
              </a:spcBef>
              <a:buClr>
                <a:srgbClr val="000000"/>
              </a:buClr>
              <a:buFont typeface="Arial"/>
              <a:buChar char="•"/>
            </a:pPr>
            <a:r>
              <a:rPr lang="ru-RU" sz="3200" b="0" strike="noStrike" spc="0">
                <a:solidFill>
                  <a:srgbClr val="000000"/>
                </a:solidFill>
                <a:latin typeface="Calibri"/>
                <a:ea typeface="Calibri"/>
              </a:rPr>
              <a:t>Уровень текста 3</a:t>
            </a:r>
            <a:endParaRPr lang="ru-RU" sz="3200" b="0" strike="noStrike" spc="0">
              <a:solidFill>
                <a:srgbClr val="000000"/>
              </a:solidFill>
              <a:latin typeface="Calibri"/>
            </a:endParaRPr>
          </a:p>
          <a:p>
            <a:pPr marL="1828754" lvl="3" indent="-431809" defTabSz="914377">
              <a:lnSpc>
                <a:spcPct val="90000"/>
              </a:lnSpc>
              <a:spcBef>
                <a:spcPts val="1000"/>
              </a:spcBef>
              <a:buClr>
                <a:srgbClr val="000000"/>
              </a:buClr>
              <a:buFont typeface="Arial"/>
              <a:buChar char="•"/>
            </a:pPr>
            <a:r>
              <a:rPr lang="ru-RU" sz="3200" b="0" strike="noStrike" spc="0">
                <a:solidFill>
                  <a:srgbClr val="000000"/>
                </a:solidFill>
                <a:latin typeface="Calibri"/>
                <a:ea typeface="Calibri"/>
              </a:rPr>
              <a:t>Уровень текста 4</a:t>
            </a:r>
            <a:endParaRPr lang="ru-RU" sz="3200" b="0" strike="noStrike" spc="0">
              <a:solidFill>
                <a:srgbClr val="000000"/>
              </a:solidFill>
              <a:latin typeface="Calibri"/>
            </a:endParaRPr>
          </a:p>
          <a:p>
            <a:pPr marL="2285943" lvl="4" indent="-431809" defTabSz="914377">
              <a:lnSpc>
                <a:spcPct val="90000"/>
              </a:lnSpc>
              <a:spcBef>
                <a:spcPts val="1000"/>
              </a:spcBef>
              <a:buClr>
                <a:srgbClr val="000000"/>
              </a:buClr>
              <a:buFont typeface="Arial"/>
              <a:buChar char="•"/>
            </a:pPr>
            <a:r>
              <a:rPr lang="ru-RU" sz="3200" b="0" strike="noStrike" spc="0">
                <a:solidFill>
                  <a:srgbClr val="000000"/>
                </a:solidFill>
                <a:latin typeface="Calibri"/>
                <a:ea typeface="Calibri"/>
              </a:rPr>
              <a:t>Уровень текста 5</a:t>
            </a:r>
            <a:endParaRPr lang="ru-RU" sz="3200" b="0" strike="noStrike" spc="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7" name="PlaceHolder 3"/>
          <p:cNvSpPr>
            <a:spLocks noGrp="1"/>
          </p:cNvSpPr>
          <p:nvPr>
            <p:ph type="body"/>
          </p:nvPr>
        </p:nvSpPr>
        <p:spPr>
          <a:xfrm>
            <a:off x="839701" y="2057400"/>
            <a:ext cx="3932100" cy="3811320"/>
          </a:xfrm>
          <a:prstGeom prst="rect">
            <a:avLst/>
          </a:prstGeom>
          <a:noFill/>
          <a:ln w="12600">
            <a:noFill/>
          </a:ln>
        </p:spPr>
        <p:txBody>
          <a:bodyPr lIns="45720" tIns="45720" rIns="45720" bIns="45720" anchor="t">
            <a:noAutofit/>
          </a:bodyPr>
          <a:lstStyle/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800" b="0" strike="noStrike" spc="0">
                <a:solidFill>
                  <a:srgbClr val="000000"/>
                </a:solidFill>
                <a:latin typeface="Calibri"/>
              </a:rPr>
              <a:t>Для правки структуры щёлкните мышью</a:t>
            </a:r>
          </a:p>
          <a:p>
            <a:pPr marL="431989" lvl="1" indent="-161996">
              <a:lnSpc>
                <a:spcPct val="9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800" b="0" strike="noStrike" spc="0">
                <a:solidFill>
                  <a:srgbClr val="000000"/>
                </a:solidFill>
                <a:latin typeface="Calibri"/>
              </a:rPr>
              <a:t>Второй уровень структуры</a:t>
            </a:r>
          </a:p>
          <a:p>
            <a:pPr marL="647984" lvl="2" indent="-143996">
              <a:lnSpc>
                <a:spcPct val="90000"/>
              </a:lnSpc>
              <a:spcBef>
                <a:spcPts val="425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800" b="0" strike="noStrike" spc="0">
                <a:solidFill>
                  <a:srgbClr val="000000"/>
                </a:solidFill>
                <a:latin typeface="Calibri"/>
              </a:rPr>
              <a:t>Третий уровень структуры</a:t>
            </a:r>
          </a:p>
          <a:p>
            <a:pPr marL="863978" lvl="3" indent="-107997">
              <a:lnSpc>
                <a:spcPct val="90000"/>
              </a:lnSpc>
              <a:spcBef>
                <a:spcPts val="28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800" b="0" strike="noStrike" spc="0">
                <a:solidFill>
                  <a:srgbClr val="000000"/>
                </a:solidFill>
                <a:latin typeface="Calibri"/>
              </a:rPr>
              <a:t>Четвёртый уровень структуры</a:t>
            </a:r>
          </a:p>
          <a:p>
            <a:pPr marL="1079973" lvl="4" indent="-107997">
              <a:lnSpc>
                <a:spcPct val="90000"/>
              </a:lnSpc>
              <a:spcBef>
                <a:spcPts val="141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800" b="0" strike="noStrike" spc="0">
                <a:solidFill>
                  <a:srgbClr val="000000"/>
                </a:solidFill>
                <a:latin typeface="Calibri"/>
              </a:rPr>
              <a:t>Пятый уровень структуры</a:t>
            </a:r>
          </a:p>
          <a:p>
            <a:pPr marL="1295968" lvl="5" indent="-107997">
              <a:lnSpc>
                <a:spcPct val="90000"/>
              </a:lnSpc>
              <a:spcBef>
                <a:spcPts val="141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800" b="0" strike="noStrike" spc="0">
                <a:solidFill>
                  <a:srgbClr val="000000"/>
                </a:solidFill>
                <a:latin typeface="Calibri"/>
              </a:rPr>
              <a:t>Шестой уровень структуры</a:t>
            </a:r>
          </a:p>
          <a:p>
            <a:pPr marL="1511962" lvl="6" indent="-107997">
              <a:lnSpc>
                <a:spcPct val="90000"/>
              </a:lnSpc>
              <a:spcBef>
                <a:spcPts val="141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800" b="0" strike="noStrike" spc="0">
                <a:solidFill>
                  <a:srgbClr val="000000"/>
                </a:solidFill>
                <a:latin typeface="Calibri"/>
              </a:rPr>
              <a:t>Седьмой уровень структуры</a:t>
            </a:r>
          </a:p>
        </p:txBody>
      </p:sp>
      <p:sp>
        <p:nvSpPr>
          <p:cNvPr id="38" name="PlaceHolder 4"/>
          <p:cNvSpPr>
            <a:spLocks noGrp="1"/>
          </p:cNvSpPr>
          <p:nvPr>
            <p:ph type="sldNum" idx="11"/>
          </p:nvPr>
        </p:nvSpPr>
        <p:spPr>
          <a:xfrm>
            <a:off x="11126520" y="6423481"/>
            <a:ext cx="227160" cy="230580"/>
          </a:xfrm>
          <a:prstGeom prst="rect">
            <a:avLst/>
          </a:prstGeom>
          <a:noFill/>
          <a:ln w="12600">
            <a:noFill/>
          </a:ln>
        </p:spPr>
        <p:txBody>
          <a:bodyPr lIns="45720" tIns="45720" rIns="45720" bIns="45720" anchor="ctr">
            <a:noAutofit/>
          </a:bodyPr>
          <a:lstStyle>
            <a:lvl1pPr indent="0" algn="r" defTabSz="914377">
              <a:lnSpc>
                <a:spcPct val="100000"/>
              </a:lnSpc>
              <a:buNone/>
              <a:tabLst>
                <a:tab pos="0" algn="l"/>
              </a:tabLst>
              <a:defRPr lang="ru-RU" sz="1200" b="0" strike="noStrike" spc="0">
                <a:solidFill>
                  <a:srgbClr val="888888"/>
                </a:solidFill>
                <a:latin typeface="Calibri"/>
                <a:ea typeface="Calibri"/>
              </a:defRPr>
            </a:lvl1pPr>
          </a:lstStyle>
          <a:p>
            <a:fld id="{329C0408-4066-44AB-86BB-580800F991D7}" type="slidenum">
              <a:rPr lang="ru-RU" smtClean="0"/>
              <a:pPr/>
              <a:t>‹#›</a:t>
            </a:fld>
            <a:endParaRPr lang="ru-RU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indent="0" algn="l" defTabSz="2438339" rtl="0" eaLnBrk="1" latinLnBrk="0" hangingPunct="1">
        <a:lnSpc>
          <a:spcPct val="90000"/>
        </a:lnSpc>
        <a:spcBef>
          <a:spcPct val="0"/>
        </a:spcBef>
        <a:buNone/>
        <a:tabLst>
          <a:tab pos="0" algn="l"/>
        </a:tabLst>
        <a:defRPr sz="2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75986" indent="-431989" algn="l" defTabSz="2438339" rtl="0" eaLnBrk="1" latinLnBrk="0" hangingPunct="1">
        <a:lnSpc>
          <a:spcPct val="90000"/>
        </a:lnSpc>
        <a:spcBef>
          <a:spcPts val="1889"/>
        </a:spcBef>
        <a:buClr>
          <a:srgbClr val="000000"/>
        </a:buClr>
        <a:buSzPct val="45000"/>
        <a:buFont typeface="Wingdings" charset="2"/>
        <a:buChar char=""/>
        <a:defRPr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342891" indent="-114297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2pPr>
      <a:lvl3pPr marL="571486" indent="-114297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1000" kern="1200">
          <a:solidFill>
            <a:schemeClr val="tx1"/>
          </a:solidFill>
          <a:latin typeface="+mn-lt"/>
          <a:ea typeface="+mn-ea"/>
          <a:cs typeface="+mn-cs"/>
        </a:defRPr>
      </a:lvl3pPr>
      <a:lvl4pPr marL="800080" indent="-114297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4pPr>
      <a:lvl5pPr marL="1028674" indent="-114297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5pPr>
      <a:lvl6pPr marL="1257269" indent="-114297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6pPr>
      <a:lvl7pPr marL="1485863" indent="-114297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7pPr>
      <a:lvl8pPr marL="1714457" indent="-114297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8pPr>
      <a:lvl9pPr marL="1943051" indent="-114297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1pPr>
      <a:lvl2pPr marL="228594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2pPr>
      <a:lvl3pPr marL="457189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3pPr>
      <a:lvl4pPr marL="685783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4pPr>
      <a:lvl5pPr marL="914377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5pPr>
      <a:lvl6pPr marL="1142971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6pPr>
      <a:lvl7pPr marL="1371566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7pPr>
      <a:lvl8pPr marL="1600160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8pPr>
      <a:lvl9pPr marL="1828754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/>
          </p:cNvSpPr>
          <p:nvPr>
            <p:ph type="title"/>
          </p:nvPr>
        </p:nvSpPr>
        <p:spPr>
          <a:xfrm>
            <a:off x="839701" y="457201"/>
            <a:ext cx="3932100" cy="1600020"/>
          </a:xfrm>
          <a:prstGeom prst="rect">
            <a:avLst/>
          </a:prstGeom>
          <a:noFill/>
          <a:ln w="12600">
            <a:noFill/>
          </a:ln>
        </p:spPr>
        <p:txBody>
          <a:bodyPr lIns="45720" tIns="45720" rIns="45720" bIns="45720" anchor="b">
            <a:noAutofit/>
          </a:bodyPr>
          <a:lstStyle/>
          <a:p>
            <a:pPr indent="0" defTabSz="1828800">
              <a:lnSpc>
                <a:spcPct val="90000"/>
              </a:lnSpc>
              <a:buNone/>
              <a:tabLst>
                <a:tab pos="0" algn="l"/>
              </a:tabLst>
            </a:pPr>
            <a:r>
              <a:rPr lang="ru-RU" sz="3200" b="0" strike="noStrike" spc="0">
                <a:solidFill>
                  <a:srgbClr val="000000"/>
                </a:solidFill>
                <a:latin typeface="Calibri"/>
                <a:ea typeface="Calibri"/>
              </a:rPr>
              <a:t>Текст заголовка</a:t>
            </a:r>
            <a:endParaRPr lang="ru-RU" sz="3200" b="0" strike="noStrike" spc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42" name="PlaceHolder 2"/>
          <p:cNvSpPr>
            <a:spLocks noGrp="1"/>
          </p:cNvSpPr>
          <p:nvPr>
            <p:ph type="body"/>
          </p:nvPr>
        </p:nvSpPr>
        <p:spPr>
          <a:xfrm>
            <a:off x="5183101" y="987481"/>
            <a:ext cx="6172020" cy="48735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/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500" b="0" strike="noStrike" spc="0">
                <a:solidFill>
                  <a:srgbClr val="000000"/>
                </a:solidFill>
                <a:latin typeface="Calibri"/>
              </a:rPr>
              <a:t>Для правки структуры щёлкните мышью</a:t>
            </a:r>
          </a:p>
          <a:p>
            <a:pPr marL="431989" lvl="1" indent="-161996">
              <a:lnSpc>
                <a:spcPct val="9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500" b="0" strike="noStrike" spc="0">
                <a:solidFill>
                  <a:srgbClr val="000000"/>
                </a:solidFill>
                <a:latin typeface="Calibri"/>
              </a:rPr>
              <a:t>Второй уровень структуры</a:t>
            </a:r>
          </a:p>
          <a:p>
            <a:pPr marL="647984" lvl="2" indent="-143996">
              <a:lnSpc>
                <a:spcPct val="90000"/>
              </a:lnSpc>
              <a:spcBef>
                <a:spcPts val="425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500" b="0" strike="noStrike" spc="0">
                <a:solidFill>
                  <a:srgbClr val="000000"/>
                </a:solidFill>
                <a:latin typeface="Calibri"/>
              </a:rPr>
              <a:t>Третий уровень структуры</a:t>
            </a:r>
          </a:p>
          <a:p>
            <a:pPr marL="863978" lvl="3" indent="-107997">
              <a:lnSpc>
                <a:spcPct val="90000"/>
              </a:lnSpc>
              <a:spcBef>
                <a:spcPts val="28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500" b="0" strike="noStrike" spc="0">
                <a:solidFill>
                  <a:srgbClr val="000000"/>
                </a:solidFill>
                <a:latin typeface="Calibri"/>
              </a:rPr>
              <a:t>Четвёртый уровень структуры</a:t>
            </a:r>
          </a:p>
          <a:p>
            <a:pPr marL="1079973" lvl="4" indent="-107997">
              <a:lnSpc>
                <a:spcPct val="90000"/>
              </a:lnSpc>
              <a:spcBef>
                <a:spcPts val="141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500" b="0" strike="noStrike" spc="0">
                <a:solidFill>
                  <a:srgbClr val="000000"/>
                </a:solidFill>
                <a:latin typeface="Calibri"/>
              </a:rPr>
              <a:t>Пятый уровень структуры</a:t>
            </a:r>
          </a:p>
          <a:p>
            <a:pPr marL="1295968" lvl="5" indent="-107997">
              <a:lnSpc>
                <a:spcPct val="90000"/>
              </a:lnSpc>
              <a:spcBef>
                <a:spcPts val="141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500" b="0" strike="noStrike" spc="0">
                <a:solidFill>
                  <a:srgbClr val="000000"/>
                </a:solidFill>
                <a:latin typeface="Calibri"/>
              </a:rPr>
              <a:t>Шестой уровень структуры</a:t>
            </a:r>
          </a:p>
          <a:p>
            <a:pPr marL="1511962" lvl="6" indent="-107997">
              <a:lnSpc>
                <a:spcPct val="90000"/>
              </a:lnSpc>
              <a:spcBef>
                <a:spcPts val="141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500" b="0" strike="noStrike" spc="0">
                <a:solidFill>
                  <a:srgbClr val="000000"/>
                </a:solidFill>
                <a:latin typeface="Calibri"/>
              </a:rPr>
              <a:t>Седьмой уровень структуры</a:t>
            </a:r>
          </a:p>
        </p:txBody>
      </p:sp>
      <p:sp>
        <p:nvSpPr>
          <p:cNvPr id="43" name="PlaceHolder 3"/>
          <p:cNvSpPr>
            <a:spLocks noGrp="1"/>
          </p:cNvSpPr>
          <p:nvPr>
            <p:ph type="body"/>
          </p:nvPr>
        </p:nvSpPr>
        <p:spPr>
          <a:xfrm>
            <a:off x="839701" y="2057400"/>
            <a:ext cx="3932100" cy="3811320"/>
          </a:xfrm>
          <a:prstGeom prst="rect">
            <a:avLst/>
          </a:prstGeom>
          <a:noFill/>
          <a:ln w="12600">
            <a:noFill/>
          </a:ln>
        </p:spPr>
        <p:txBody>
          <a:bodyPr lIns="45720" tIns="45720" rIns="45720" bIns="45720" anchor="t">
            <a:noAutofit/>
          </a:bodyPr>
          <a:lstStyle/>
          <a:p>
            <a:pPr marL="457200" indent="0" defTabSz="1828800">
              <a:lnSpc>
                <a:spcPct val="90000"/>
              </a:lnSpc>
              <a:spcBef>
                <a:spcPts val="2001"/>
              </a:spcBef>
              <a:buNone/>
              <a:tabLst>
                <a:tab pos="0" algn="l"/>
              </a:tabLst>
            </a:pPr>
            <a:r>
              <a:rPr lang="ru-RU" sz="1600" b="0" strike="noStrike" spc="0">
                <a:solidFill>
                  <a:srgbClr val="000000"/>
                </a:solidFill>
                <a:latin typeface="Calibri"/>
                <a:ea typeface="Calibri"/>
              </a:rPr>
              <a:t>Уровень текста 1</a:t>
            </a:r>
            <a:endParaRPr lang="ru-RU" sz="1600" b="0" strike="noStrike" spc="0">
              <a:solidFill>
                <a:srgbClr val="000000"/>
              </a:solidFill>
              <a:latin typeface="Calibri"/>
            </a:endParaRPr>
          </a:p>
          <a:p>
            <a:pPr marL="457200" indent="914400" defTabSz="1828800">
              <a:lnSpc>
                <a:spcPct val="90000"/>
              </a:lnSpc>
              <a:spcBef>
                <a:spcPts val="2001"/>
              </a:spcBef>
              <a:buNone/>
              <a:tabLst>
                <a:tab pos="0" algn="l"/>
              </a:tabLst>
            </a:pPr>
            <a:r>
              <a:rPr lang="ru-RU" sz="1600" b="0" strike="noStrike" spc="0">
                <a:solidFill>
                  <a:srgbClr val="000000"/>
                </a:solidFill>
                <a:latin typeface="Calibri"/>
                <a:ea typeface="Calibri"/>
              </a:rPr>
              <a:t>Уровень текста 2</a:t>
            </a:r>
            <a:endParaRPr lang="ru-RU" sz="1600" b="0" strike="noStrike" spc="0">
              <a:solidFill>
                <a:srgbClr val="000000"/>
              </a:solidFill>
              <a:latin typeface="Calibri"/>
            </a:endParaRPr>
          </a:p>
          <a:p>
            <a:pPr marL="457200" indent="1828800" defTabSz="1828800">
              <a:lnSpc>
                <a:spcPct val="90000"/>
              </a:lnSpc>
              <a:spcBef>
                <a:spcPts val="2001"/>
              </a:spcBef>
              <a:buNone/>
              <a:tabLst>
                <a:tab pos="0" algn="l"/>
              </a:tabLst>
            </a:pPr>
            <a:r>
              <a:rPr lang="ru-RU" sz="1600" b="0" strike="noStrike" spc="0">
                <a:solidFill>
                  <a:srgbClr val="000000"/>
                </a:solidFill>
                <a:latin typeface="Calibri"/>
                <a:ea typeface="Calibri"/>
              </a:rPr>
              <a:t>Уровень текста 3</a:t>
            </a:r>
            <a:endParaRPr lang="ru-RU" sz="1600" b="0" strike="noStrike" spc="0">
              <a:solidFill>
                <a:srgbClr val="000000"/>
              </a:solidFill>
              <a:latin typeface="Calibri"/>
            </a:endParaRPr>
          </a:p>
          <a:p>
            <a:pPr marL="457200" indent="2743200" defTabSz="1828800">
              <a:lnSpc>
                <a:spcPct val="90000"/>
              </a:lnSpc>
              <a:spcBef>
                <a:spcPts val="2001"/>
              </a:spcBef>
              <a:buNone/>
              <a:tabLst>
                <a:tab pos="0" algn="l"/>
              </a:tabLst>
            </a:pPr>
            <a:r>
              <a:rPr lang="ru-RU" sz="1600" b="0" strike="noStrike" spc="0">
                <a:solidFill>
                  <a:srgbClr val="000000"/>
                </a:solidFill>
                <a:latin typeface="Calibri"/>
                <a:ea typeface="Calibri"/>
              </a:rPr>
              <a:t>Уровень текста 4</a:t>
            </a:r>
            <a:endParaRPr lang="ru-RU" sz="1600" b="0" strike="noStrike" spc="0">
              <a:solidFill>
                <a:srgbClr val="000000"/>
              </a:solidFill>
              <a:latin typeface="Calibri"/>
            </a:endParaRPr>
          </a:p>
          <a:p>
            <a:pPr marL="457200" indent="3657600" defTabSz="1828800">
              <a:lnSpc>
                <a:spcPct val="90000"/>
              </a:lnSpc>
              <a:spcBef>
                <a:spcPts val="2001"/>
              </a:spcBef>
              <a:buNone/>
              <a:tabLst>
                <a:tab pos="0" algn="l"/>
              </a:tabLst>
            </a:pPr>
            <a:r>
              <a:rPr lang="ru-RU" sz="1600" b="0" strike="noStrike" spc="0">
                <a:solidFill>
                  <a:srgbClr val="000000"/>
                </a:solidFill>
                <a:latin typeface="Calibri"/>
                <a:ea typeface="Calibri"/>
              </a:rPr>
              <a:t>Уровень текста 5</a:t>
            </a:r>
            <a:endParaRPr lang="ru-RU" sz="1600" b="0" strike="noStrike" spc="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4" name="PlaceHolder 4"/>
          <p:cNvSpPr>
            <a:spLocks noGrp="1"/>
          </p:cNvSpPr>
          <p:nvPr>
            <p:ph type="sldNum" idx="12"/>
          </p:nvPr>
        </p:nvSpPr>
        <p:spPr>
          <a:xfrm>
            <a:off x="11126520" y="6423481"/>
            <a:ext cx="227160" cy="230580"/>
          </a:xfrm>
          <a:prstGeom prst="rect">
            <a:avLst/>
          </a:prstGeom>
          <a:noFill/>
          <a:ln w="12600">
            <a:noFill/>
          </a:ln>
        </p:spPr>
        <p:txBody>
          <a:bodyPr lIns="45720" tIns="45720" rIns="45720" bIns="45720" anchor="ctr">
            <a:noAutofit/>
          </a:bodyPr>
          <a:lstStyle>
            <a:lvl1pPr indent="0" algn="r" defTabSz="914377">
              <a:lnSpc>
                <a:spcPct val="100000"/>
              </a:lnSpc>
              <a:buNone/>
              <a:tabLst>
                <a:tab pos="0" algn="l"/>
              </a:tabLst>
              <a:defRPr lang="ru-RU" sz="1200" b="0" strike="noStrike" spc="0">
                <a:solidFill>
                  <a:srgbClr val="888888"/>
                </a:solidFill>
                <a:latin typeface="Calibri"/>
                <a:ea typeface="Calibri"/>
              </a:defRPr>
            </a:lvl1pPr>
          </a:lstStyle>
          <a:p>
            <a:fld id="{5FD49DE6-DE3F-41B4-8370-5CAB6FD160D7}" type="slidenum">
              <a:rPr lang="ru-RU" smtClean="0"/>
              <a:pPr/>
              <a:t>‹#›</a:t>
            </a:fld>
            <a:endParaRPr lang="ru-RU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</p:sldLayoutIdLst>
  <p:txStyles>
    <p:titleStyle>
      <a:lvl1pPr indent="0" algn="l" defTabSz="2438339" rtl="0" eaLnBrk="1" latinLnBrk="0" hangingPunct="1">
        <a:lnSpc>
          <a:spcPct val="90000"/>
        </a:lnSpc>
        <a:spcBef>
          <a:spcPct val="0"/>
        </a:spcBef>
        <a:buNone/>
        <a:tabLst>
          <a:tab pos="0" algn="l"/>
        </a:tabLst>
        <a:defRPr sz="2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609585" indent="4876678" algn="l" defTabSz="2438339" rtl="0" eaLnBrk="1" latinLnBrk="0" hangingPunct="1">
        <a:lnSpc>
          <a:spcPct val="90000"/>
        </a:lnSpc>
        <a:spcBef>
          <a:spcPts val="2668"/>
        </a:spcBef>
        <a:buClr>
          <a:srgbClr val="000000"/>
        </a:buClr>
        <a:buSzPct val="45000"/>
        <a:buFont typeface="Wingdings" charset="2"/>
        <a:buNone/>
        <a:tabLst>
          <a:tab pos="0" algn="l"/>
        </a:tabLst>
        <a:defRPr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342891" indent="-114297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2pPr>
      <a:lvl3pPr marL="571486" indent="-114297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1000" kern="1200">
          <a:solidFill>
            <a:schemeClr val="tx1"/>
          </a:solidFill>
          <a:latin typeface="+mn-lt"/>
          <a:ea typeface="+mn-ea"/>
          <a:cs typeface="+mn-cs"/>
        </a:defRPr>
      </a:lvl3pPr>
      <a:lvl4pPr marL="800080" indent="-114297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4pPr>
      <a:lvl5pPr marL="1028674" indent="-114297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5pPr>
      <a:lvl6pPr marL="1257269" indent="-114297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6pPr>
      <a:lvl7pPr marL="1485863" indent="-114297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7pPr>
      <a:lvl8pPr marL="1714457" indent="-114297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8pPr>
      <a:lvl9pPr marL="1943051" indent="-114297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1pPr>
      <a:lvl2pPr marL="228594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2pPr>
      <a:lvl3pPr marL="457189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3pPr>
      <a:lvl4pPr marL="685783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4pPr>
      <a:lvl5pPr marL="914377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5pPr>
      <a:lvl6pPr marL="1142971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6pPr>
      <a:lvl7pPr marL="1371566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7pPr>
      <a:lvl8pPr marL="1600160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8pPr>
      <a:lvl9pPr marL="1828754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PlaceHolder 1"/>
          <p:cNvSpPr>
            <a:spLocks noGrp="1"/>
          </p:cNvSpPr>
          <p:nvPr>
            <p:ph type="title"/>
          </p:nvPr>
        </p:nvSpPr>
        <p:spPr>
          <a:xfrm>
            <a:off x="831781" y="1709820"/>
            <a:ext cx="10515420" cy="2852640"/>
          </a:xfrm>
          <a:prstGeom prst="rect">
            <a:avLst/>
          </a:prstGeom>
          <a:noFill/>
          <a:ln w="12600">
            <a:noFill/>
          </a:ln>
        </p:spPr>
        <p:txBody>
          <a:bodyPr lIns="45720" tIns="45720" rIns="45720" bIns="45720" anchor="b">
            <a:noAutofit/>
          </a:bodyPr>
          <a:lstStyle/>
          <a:p>
            <a:pPr indent="0" defTabSz="1828800">
              <a:lnSpc>
                <a:spcPct val="90000"/>
              </a:lnSpc>
              <a:buNone/>
              <a:tabLst>
                <a:tab pos="0" algn="l"/>
              </a:tabLst>
            </a:pPr>
            <a:r>
              <a:rPr lang="ru-RU" sz="6000" b="0" strike="noStrike" spc="0">
                <a:solidFill>
                  <a:srgbClr val="000000"/>
                </a:solidFill>
                <a:latin typeface="Calibri"/>
                <a:ea typeface="Calibri"/>
              </a:rPr>
              <a:t>Текст заголовка</a:t>
            </a:r>
            <a:endParaRPr lang="ru-RU" sz="6000" b="0" strike="noStrike" spc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48" name="PlaceHolder 2"/>
          <p:cNvSpPr>
            <a:spLocks noGrp="1"/>
          </p:cNvSpPr>
          <p:nvPr>
            <p:ph type="body"/>
          </p:nvPr>
        </p:nvSpPr>
        <p:spPr>
          <a:xfrm>
            <a:off x="831781" y="4589461"/>
            <a:ext cx="10515420" cy="1499940"/>
          </a:xfrm>
          <a:prstGeom prst="rect">
            <a:avLst/>
          </a:prstGeom>
          <a:noFill/>
          <a:ln w="12600">
            <a:noFill/>
          </a:ln>
        </p:spPr>
        <p:txBody>
          <a:bodyPr lIns="45720" tIns="45720" rIns="45720" bIns="45720" anchor="t">
            <a:noAutofit/>
          </a:bodyPr>
          <a:lstStyle/>
          <a:p>
            <a:pPr marL="457200" indent="0" defTabSz="1828800">
              <a:lnSpc>
                <a:spcPct val="90000"/>
              </a:lnSpc>
              <a:spcBef>
                <a:spcPts val="2001"/>
              </a:spcBef>
              <a:buNone/>
              <a:tabLst>
                <a:tab pos="0" algn="l"/>
              </a:tabLst>
            </a:pPr>
            <a:r>
              <a:rPr lang="ru-RU" sz="2400" b="0" strike="noStrike" spc="0">
                <a:solidFill>
                  <a:srgbClr val="888888"/>
                </a:solidFill>
                <a:latin typeface="Calibri"/>
                <a:ea typeface="Calibri"/>
              </a:rPr>
              <a:t>Уровень текста 1</a:t>
            </a:r>
            <a:endParaRPr lang="ru-RU" sz="2400" b="0" strike="noStrike" spc="0">
              <a:solidFill>
                <a:srgbClr val="000000"/>
              </a:solidFill>
              <a:latin typeface="Calibri"/>
            </a:endParaRPr>
          </a:p>
          <a:p>
            <a:pPr marL="457200" indent="914400" defTabSz="1828800">
              <a:lnSpc>
                <a:spcPct val="90000"/>
              </a:lnSpc>
              <a:spcBef>
                <a:spcPts val="2001"/>
              </a:spcBef>
              <a:buNone/>
              <a:tabLst>
                <a:tab pos="0" algn="l"/>
              </a:tabLst>
            </a:pPr>
            <a:r>
              <a:rPr lang="ru-RU" sz="2400" b="0" strike="noStrike" spc="0">
                <a:solidFill>
                  <a:srgbClr val="888888"/>
                </a:solidFill>
                <a:latin typeface="Calibri"/>
                <a:ea typeface="Calibri"/>
              </a:rPr>
              <a:t>Уровень текста 2</a:t>
            </a:r>
            <a:endParaRPr lang="ru-RU" sz="2400" b="0" strike="noStrike" spc="0">
              <a:solidFill>
                <a:srgbClr val="000000"/>
              </a:solidFill>
              <a:latin typeface="Calibri"/>
            </a:endParaRPr>
          </a:p>
          <a:p>
            <a:pPr marL="457200" indent="1828800" defTabSz="1828800">
              <a:lnSpc>
                <a:spcPct val="90000"/>
              </a:lnSpc>
              <a:spcBef>
                <a:spcPts val="2001"/>
              </a:spcBef>
              <a:buNone/>
              <a:tabLst>
                <a:tab pos="0" algn="l"/>
              </a:tabLst>
            </a:pPr>
            <a:r>
              <a:rPr lang="ru-RU" sz="2400" b="0" strike="noStrike" spc="0">
                <a:solidFill>
                  <a:srgbClr val="888888"/>
                </a:solidFill>
                <a:latin typeface="Calibri"/>
                <a:ea typeface="Calibri"/>
              </a:rPr>
              <a:t>Уровень текста 3</a:t>
            </a:r>
            <a:endParaRPr lang="ru-RU" sz="2400" b="0" strike="noStrike" spc="0">
              <a:solidFill>
                <a:srgbClr val="000000"/>
              </a:solidFill>
              <a:latin typeface="Calibri"/>
            </a:endParaRPr>
          </a:p>
          <a:p>
            <a:pPr marL="457200" indent="2743200" defTabSz="1828800">
              <a:lnSpc>
                <a:spcPct val="90000"/>
              </a:lnSpc>
              <a:spcBef>
                <a:spcPts val="2001"/>
              </a:spcBef>
              <a:buNone/>
              <a:tabLst>
                <a:tab pos="0" algn="l"/>
              </a:tabLst>
            </a:pPr>
            <a:r>
              <a:rPr lang="ru-RU" sz="2400" b="0" strike="noStrike" spc="0">
                <a:solidFill>
                  <a:srgbClr val="888888"/>
                </a:solidFill>
                <a:latin typeface="Calibri"/>
                <a:ea typeface="Calibri"/>
              </a:rPr>
              <a:t>Уровень текста 4</a:t>
            </a:r>
            <a:endParaRPr lang="ru-RU" sz="2400" b="0" strike="noStrike" spc="0">
              <a:solidFill>
                <a:srgbClr val="000000"/>
              </a:solidFill>
              <a:latin typeface="Calibri"/>
            </a:endParaRPr>
          </a:p>
          <a:p>
            <a:pPr marL="457200" indent="3657600" defTabSz="1828800">
              <a:lnSpc>
                <a:spcPct val="90000"/>
              </a:lnSpc>
              <a:spcBef>
                <a:spcPts val="2001"/>
              </a:spcBef>
              <a:buNone/>
              <a:tabLst>
                <a:tab pos="0" algn="l"/>
              </a:tabLst>
            </a:pPr>
            <a:r>
              <a:rPr lang="ru-RU" sz="2400" b="0" strike="noStrike" spc="0">
                <a:solidFill>
                  <a:srgbClr val="888888"/>
                </a:solidFill>
                <a:latin typeface="Calibri"/>
                <a:ea typeface="Calibri"/>
              </a:rPr>
              <a:t>Уровень текста 5</a:t>
            </a:r>
            <a:endParaRPr lang="ru-RU" sz="2400" b="0" strike="noStrike" spc="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9" name="PlaceHolder 3"/>
          <p:cNvSpPr>
            <a:spLocks noGrp="1"/>
          </p:cNvSpPr>
          <p:nvPr>
            <p:ph type="sldNum" idx="13"/>
          </p:nvPr>
        </p:nvSpPr>
        <p:spPr>
          <a:xfrm>
            <a:off x="11126520" y="6423481"/>
            <a:ext cx="227160" cy="230580"/>
          </a:xfrm>
          <a:prstGeom prst="rect">
            <a:avLst/>
          </a:prstGeom>
          <a:noFill/>
          <a:ln w="12600">
            <a:noFill/>
          </a:ln>
        </p:spPr>
        <p:txBody>
          <a:bodyPr lIns="45720" tIns="45720" rIns="45720" bIns="45720" anchor="ctr">
            <a:noAutofit/>
          </a:bodyPr>
          <a:lstStyle>
            <a:lvl1pPr indent="0" algn="r" defTabSz="914377">
              <a:lnSpc>
                <a:spcPct val="100000"/>
              </a:lnSpc>
              <a:buNone/>
              <a:tabLst>
                <a:tab pos="0" algn="l"/>
              </a:tabLst>
              <a:defRPr lang="ru-RU" sz="1200" b="0" strike="noStrike" spc="0">
                <a:solidFill>
                  <a:srgbClr val="888888"/>
                </a:solidFill>
                <a:latin typeface="Calibri"/>
                <a:ea typeface="Calibri"/>
              </a:defRPr>
            </a:lvl1pPr>
          </a:lstStyle>
          <a:p>
            <a:fld id="{FB2B9AD5-EF8E-4C4D-A29A-74E522E8055B}" type="slidenum">
              <a:rPr lang="ru-RU" smtClean="0"/>
              <a:pPr/>
              <a:t>‹#›</a:t>
            </a:fld>
            <a:endParaRPr lang="ru-RU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</p:sldLayoutIdLst>
  <p:txStyles>
    <p:titleStyle>
      <a:lvl1pPr indent="0" algn="l" defTabSz="2438339" rtl="0" eaLnBrk="1" latinLnBrk="0" hangingPunct="1">
        <a:lnSpc>
          <a:spcPct val="90000"/>
        </a:lnSpc>
        <a:spcBef>
          <a:spcPct val="0"/>
        </a:spcBef>
        <a:buNone/>
        <a:tabLst>
          <a:tab pos="0" algn="l"/>
        </a:tabLst>
        <a:defRPr sz="2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609585" indent="4876678" algn="l" defTabSz="2438339" rtl="0" eaLnBrk="1" latinLnBrk="0" hangingPunct="1">
        <a:lnSpc>
          <a:spcPct val="90000"/>
        </a:lnSpc>
        <a:spcBef>
          <a:spcPts val="2668"/>
        </a:spcBef>
        <a:buFont typeface="Arial" panose="020B0604020202020204" pitchFamily="34" charset="0"/>
        <a:buNone/>
        <a:tabLst>
          <a:tab pos="0" algn="l"/>
        </a:tabLst>
        <a:defRPr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342891" indent="-114297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2pPr>
      <a:lvl3pPr marL="571486" indent="-114297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1000" kern="1200">
          <a:solidFill>
            <a:schemeClr val="tx1"/>
          </a:solidFill>
          <a:latin typeface="+mn-lt"/>
          <a:ea typeface="+mn-ea"/>
          <a:cs typeface="+mn-cs"/>
        </a:defRPr>
      </a:lvl3pPr>
      <a:lvl4pPr marL="800080" indent="-114297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4pPr>
      <a:lvl5pPr marL="1028674" indent="-114297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5pPr>
      <a:lvl6pPr marL="1257269" indent="-114297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6pPr>
      <a:lvl7pPr marL="1485863" indent="-114297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7pPr>
      <a:lvl8pPr marL="1714457" indent="-114297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8pPr>
      <a:lvl9pPr marL="1943051" indent="-114297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1pPr>
      <a:lvl2pPr marL="228594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2pPr>
      <a:lvl3pPr marL="457189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3pPr>
      <a:lvl4pPr marL="685783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4pPr>
      <a:lvl5pPr marL="914377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5pPr>
      <a:lvl6pPr marL="1142971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6pPr>
      <a:lvl7pPr marL="1371566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7pPr>
      <a:lvl8pPr marL="1600160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8pPr>
      <a:lvl9pPr marL="1828754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4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7" Type="http://schemas.openxmlformats.org/officeDocument/2006/relationships/image" Target="../media/image7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1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emf"/><Relationship Id="rId3" Type="http://schemas.openxmlformats.org/officeDocument/2006/relationships/image" Target="../media/image2.jpg"/><Relationship Id="rId7" Type="http://schemas.openxmlformats.org/officeDocument/2006/relationships/image" Target="../media/image8.e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1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7" Type="http://schemas.openxmlformats.org/officeDocument/2006/relationships/image" Target="../media/image10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oogle Shape;220;gc3b5b06021_5_836" descr="Picture 10">
            <a:extLst>
              <a:ext uri="{FF2B5EF4-FFF2-40B4-BE49-F238E27FC236}">
                <a16:creationId xmlns:a16="http://schemas.microsoft.com/office/drawing/2014/main" id="{4A16C772-3BD3-17DA-8B93-2CE693DC8D60}"/>
              </a:ext>
            </a:extLst>
          </p:cNvPr>
          <p:cNvPicPr/>
          <p:nvPr/>
        </p:nvPicPr>
        <p:blipFill>
          <a:blip r:embed="rId2"/>
          <a:srcRect t="87320" r="34488"/>
          <a:stretch/>
        </p:blipFill>
        <p:spPr>
          <a:xfrm>
            <a:off x="-41760" y="0"/>
            <a:ext cx="12191760" cy="984240"/>
          </a:xfrm>
          <a:prstGeom prst="rect">
            <a:avLst/>
          </a:prstGeom>
          <a:ln w="0">
            <a:noFill/>
          </a:ln>
        </p:spPr>
      </p:pic>
      <p:pic>
        <p:nvPicPr>
          <p:cNvPr id="4" name="Picture 10" descr="Picture 10">
            <a:extLst>
              <a:ext uri="{FF2B5EF4-FFF2-40B4-BE49-F238E27FC236}">
                <a16:creationId xmlns:a16="http://schemas.microsoft.com/office/drawing/2014/main" id="{4E5106A3-766B-1428-E19B-A5377B43B536}"/>
              </a:ext>
            </a:extLst>
          </p:cNvPr>
          <p:cNvPicPr/>
          <p:nvPr/>
        </p:nvPicPr>
        <p:blipFill>
          <a:blip r:embed="rId2"/>
          <a:srcRect l="12127" t="45396" r="42570"/>
          <a:stretch/>
        </p:blipFill>
        <p:spPr>
          <a:xfrm>
            <a:off x="0" y="984240"/>
            <a:ext cx="12191760" cy="4812840"/>
          </a:xfrm>
          <a:prstGeom prst="rect">
            <a:avLst/>
          </a:prstGeom>
          <a:ln w="12700">
            <a:noFill/>
          </a:ln>
        </p:spPr>
      </p:pic>
      <p:sp>
        <p:nvSpPr>
          <p:cNvPr id="86" name="TextBox 7"/>
          <p:cNvSpPr/>
          <p:nvPr/>
        </p:nvSpPr>
        <p:spPr>
          <a:xfrm>
            <a:off x="5845500" y="5491080"/>
            <a:ext cx="5925600" cy="230105"/>
          </a:xfrm>
          <a:prstGeom prst="rect">
            <a:avLst/>
          </a:prstGeom>
          <a:noFill/>
          <a:ln w="1270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22860" tIns="22500" rIns="22860" bIns="22500" anchor="t">
            <a:spAutoFit/>
          </a:bodyPr>
          <a:lstStyle/>
          <a:p>
            <a:endParaRPr lang="ru-RU" sz="1200">
              <a:solidFill>
                <a:srgbClr val="000000"/>
              </a:solidFill>
              <a:latin typeface="Arial"/>
            </a:endParaRPr>
          </a:p>
        </p:txBody>
      </p:sp>
      <p:sp>
        <p:nvSpPr>
          <p:cNvPr id="87" name="TextBox 9"/>
          <p:cNvSpPr/>
          <p:nvPr/>
        </p:nvSpPr>
        <p:spPr>
          <a:xfrm>
            <a:off x="494370" y="2095428"/>
            <a:ext cx="11119500" cy="3492537"/>
          </a:xfrm>
          <a:prstGeom prst="rect">
            <a:avLst/>
          </a:prstGeom>
          <a:noFill/>
          <a:ln w="1270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22860" tIns="22500" rIns="22860" bIns="22500" anchor="t">
            <a:spAutoFit/>
          </a:bodyPr>
          <a:lstStyle/>
          <a:p>
            <a:pPr algn="ctr">
              <a:tabLst>
                <a:tab pos="179996" algn="l"/>
              </a:tabLst>
            </a:pPr>
            <a:r>
              <a:rPr lang="ru-RU" sz="2800" b="1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О новых требованиях к членам СРО </a:t>
            </a:r>
          </a:p>
          <a:p>
            <a:pPr algn="ctr">
              <a:tabLst>
                <a:tab pos="179996" algn="l"/>
              </a:tabLst>
            </a:pPr>
            <a:r>
              <a:rPr lang="ru-RU" sz="2800" b="1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в соответствии с изменениями федерального законодательства: </a:t>
            </a:r>
          </a:p>
          <a:p>
            <a:pPr algn="ctr">
              <a:tabLst>
                <a:tab pos="179996" algn="l"/>
              </a:tabLst>
            </a:pPr>
            <a:r>
              <a:rPr lang="ru-RU" sz="2800" b="1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что изменится в работе СРО и их членов </a:t>
            </a:r>
          </a:p>
          <a:p>
            <a:endParaRPr lang="ru-RU" b="1" dirty="0"/>
          </a:p>
          <a:p>
            <a:endParaRPr lang="ru-RU" b="1" dirty="0"/>
          </a:p>
          <a:p>
            <a:endParaRPr lang="ru-RU" b="1" dirty="0"/>
          </a:p>
          <a:p>
            <a:endParaRPr lang="ru-RU" b="1" dirty="0"/>
          </a:p>
          <a:p>
            <a:endParaRPr lang="ru-RU" b="1" dirty="0"/>
          </a:p>
          <a:p>
            <a:endParaRPr lang="ru-RU" b="1" dirty="0"/>
          </a:p>
          <a:p>
            <a:endParaRPr lang="ru-RU" sz="1000" b="1" dirty="0"/>
          </a:p>
          <a:p>
            <a:r>
              <a:rPr lang="ru-RU" sz="1600" b="1" dirty="0">
                <a:latin typeface="Verdana" panose="020B0604030504040204" pitchFamily="34" charset="0"/>
                <a:ea typeface="Verdana" panose="020B0604030504040204" pitchFamily="34" charset="0"/>
              </a:rPr>
              <a:t>Бунина Юлия Юрьевна</a:t>
            </a:r>
            <a:endParaRPr lang="ru-RU" sz="16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r>
              <a:rPr lang="ru-RU" sz="1600" dirty="0">
                <a:latin typeface="Verdana" panose="020B0604030504040204" pitchFamily="34" charset="0"/>
                <a:ea typeface="Verdana" panose="020B0604030504040204" pitchFamily="34" charset="0"/>
              </a:rPr>
              <a:t>Зам. Директора по юр. вопросам,</a:t>
            </a:r>
          </a:p>
          <a:p>
            <a:r>
              <a:rPr lang="ru-RU" sz="1600" dirty="0">
                <a:latin typeface="Verdana" panose="020B0604030504040204" pitchFamily="34" charset="0"/>
                <a:ea typeface="Verdana" panose="020B0604030504040204" pitchFamily="34" charset="0"/>
              </a:rPr>
              <a:t>член Научно-консультативной комиссии НОСТРОЙ</a:t>
            </a:r>
            <a:endParaRPr lang="en-US" sz="2400" b="1" dirty="0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88" name="Rectangle 1"/>
          <p:cNvSpPr/>
          <p:nvPr/>
        </p:nvSpPr>
        <p:spPr>
          <a:xfrm>
            <a:off x="1399861" y="411401"/>
            <a:ext cx="9747900" cy="276999"/>
          </a:xfrm>
          <a:prstGeom prst="rect">
            <a:avLst/>
          </a:prstGeom>
          <a:noFill/>
          <a:ln w="9525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numCol="1" spcCol="0" anchor="ctr">
            <a:spAutoFit/>
          </a:bodyPr>
          <a:lstStyle/>
          <a:p>
            <a:endParaRPr lang="ru-RU" sz="1200">
              <a:solidFill>
                <a:srgbClr val="000000"/>
              </a:solidFill>
              <a:latin typeface="Arial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5531A44E-CF9A-7561-F791-10D2FB50DB8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62839" y="297432"/>
            <a:ext cx="8856984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>
                <a:ln>
                  <a:noFill/>
                </a:ln>
                <a:solidFill>
                  <a:srgbClr val="CC330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Arial" pitchFamily="34" charset="0"/>
              </a:rPr>
              <a:t>Союз  «</a:t>
            </a:r>
            <a:r>
              <a:rPr lang="ru-RU" sz="1600" b="1" dirty="0">
                <a:solidFill>
                  <a:srgbClr val="CC3300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itchFamily="34" charset="0"/>
              </a:rPr>
              <a:t>Черноморский Строительный Союз</a:t>
            </a:r>
            <a:r>
              <a:rPr kumimoji="0" lang="ru-RU" sz="1600" b="1" i="0" u="none" strike="noStrike" cap="none" normalizeH="0" baseline="0" dirty="0">
                <a:ln>
                  <a:noFill/>
                </a:ln>
                <a:solidFill>
                  <a:srgbClr val="CC330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Arial" pitchFamily="34" charset="0"/>
              </a:rPr>
              <a:t>»</a:t>
            </a:r>
            <a:endParaRPr kumimoji="0" lang="ru-RU" sz="2000" b="0" i="0" u="none" strike="noStrike" cap="none" normalizeH="0" baseline="0" dirty="0">
              <a:ln>
                <a:noFill/>
              </a:ln>
              <a:solidFill>
                <a:srgbClr val="CC3300"/>
              </a:solidFill>
              <a:effectLst/>
              <a:latin typeface="Verdana" panose="020B0604030504040204" pitchFamily="34" charset="0"/>
              <a:ea typeface="Verdana" panose="020B0604030504040204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Box 10"/>
          <p:cNvSpPr txBox="1"/>
          <p:nvPr/>
        </p:nvSpPr>
        <p:spPr>
          <a:xfrm>
            <a:off x="1219662" y="986843"/>
            <a:ext cx="8343839" cy="52322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9" rIns="45719">
            <a:spAutoFit/>
          </a:bodyPr>
          <a:lstStyle/>
          <a:p>
            <a:pPr defTabSz="914377" fontAlgn="base">
              <a:spcBef>
                <a:spcPct val="0"/>
              </a:spcBef>
              <a:spcAft>
                <a:spcPct val="0"/>
              </a:spcAft>
            </a:pPr>
            <a:endParaRPr lang="ru-RU" sz="2800" kern="0" dirty="0">
              <a:solidFill>
                <a:srgbClr val="CC3300"/>
              </a:solidFill>
              <a:latin typeface="Arial" pitchFamily="34" charset="0"/>
              <a:ea typeface="Calibri"/>
              <a:cs typeface="Arial" pitchFamily="34" charset="0"/>
              <a:sym typeface="Calibri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EE7BDB8-A005-4F28-B460-FC410961C56B}"/>
              </a:ext>
            </a:extLst>
          </p:cNvPr>
          <p:cNvSpPr txBox="1"/>
          <p:nvPr/>
        </p:nvSpPr>
        <p:spPr>
          <a:xfrm>
            <a:off x="1901036" y="3092913"/>
            <a:ext cx="8389931" cy="830995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defTabSz="914377" hangingPunct="0"/>
            <a:r>
              <a:rPr lang="ru-RU" sz="4800" kern="0" dirty="0">
                <a:solidFill>
                  <a:srgbClr val="4472C4">
                    <a:lumMod val="75000"/>
                  </a:srgbClr>
                </a:solidFill>
                <a:latin typeface="Arial Black" panose="020B0A04020102020204" pitchFamily="34" charset="0"/>
                <a:ea typeface="Calibri"/>
                <a:cs typeface="Calibri"/>
                <a:sym typeface="Calibri"/>
              </a:rPr>
              <a:t>Спасибо за внимание!</a:t>
            </a:r>
          </a:p>
        </p:txBody>
      </p:sp>
    </p:spTree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Рисунок 15">
            <a:extLst>
              <a:ext uri="{FF2B5EF4-FFF2-40B4-BE49-F238E27FC236}">
                <a16:creationId xmlns:a16="http://schemas.microsoft.com/office/drawing/2014/main" id="{080376C2-DB58-8B7F-469B-21DF5620595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1760" cy="6857999"/>
          </a:xfrm>
          <a:prstGeom prst="rect">
            <a:avLst/>
          </a:prstGeom>
        </p:spPr>
      </p:pic>
      <p:pic>
        <p:nvPicPr>
          <p:cNvPr id="10" name="Google Shape;220;gc3b5b06021_5_836" descr="Picture 10">
            <a:extLst>
              <a:ext uri="{FF2B5EF4-FFF2-40B4-BE49-F238E27FC236}">
                <a16:creationId xmlns:a16="http://schemas.microsoft.com/office/drawing/2014/main" id="{34EF3C23-946D-C485-4BF3-0E44AFBA213A}"/>
              </a:ext>
            </a:extLst>
          </p:cNvPr>
          <p:cNvPicPr/>
          <p:nvPr/>
        </p:nvPicPr>
        <p:blipFill>
          <a:blip r:embed="rId4"/>
          <a:srcRect t="87320" r="34488"/>
          <a:stretch/>
        </p:blipFill>
        <p:spPr>
          <a:xfrm>
            <a:off x="0" y="1"/>
            <a:ext cx="12191760" cy="595260"/>
          </a:xfrm>
          <a:prstGeom prst="rect">
            <a:avLst/>
          </a:prstGeom>
          <a:ln w="0">
            <a:noFill/>
          </a:ln>
        </p:spPr>
      </p:pic>
      <p:grpSp>
        <p:nvGrpSpPr>
          <p:cNvPr id="4" name="Группа 3">
            <a:extLst>
              <a:ext uri="{FF2B5EF4-FFF2-40B4-BE49-F238E27FC236}">
                <a16:creationId xmlns:a16="http://schemas.microsoft.com/office/drawing/2014/main" id="{2C2992C4-F419-BB09-7D40-3CCF669AC906}"/>
              </a:ext>
            </a:extLst>
          </p:cNvPr>
          <p:cNvGrpSpPr/>
          <p:nvPr/>
        </p:nvGrpSpPr>
        <p:grpSpPr>
          <a:xfrm>
            <a:off x="-240" y="6429296"/>
            <a:ext cx="12192000" cy="432000"/>
            <a:chOff x="0" y="6445813"/>
            <a:chExt cx="12192000" cy="432000"/>
          </a:xfrm>
        </p:grpSpPr>
        <p:pic>
          <p:nvPicPr>
            <p:cNvPr id="5" name="Picture 2" descr="E:\СРО МСС\Снимок.PNG">
              <a:extLst>
                <a:ext uri="{FF2B5EF4-FFF2-40B4-BE49-F238E27FC236}">
                  <a16:creationId xmlns:a16="http://schemas.microsoft.com/office/drawing/2014/main" id="{8F16A896-55CE-E7C7-2A82-CEA4367AFDE2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6445813"/>
              <a:ext cx="12192000" cy="4320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" name="Picture 5" descr="E:\СРО МСС\Снимок.PNG">
              <a:extLst>
                <a:ext uri="{FF2B5EF4-FFF2-40B4-BE49-F238E27FC236}">
                  <a16:creationId xmlns:a16="http://schemas.microsoft.com/office/drawing/2014/main" id="{92BA51CC-7C37-25BE-CBBC-915F68BDDFAD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6445813"/>
              <a:ext cx="2446080" cy="4320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301CE933-D680-9DC5-F74F-9CF366DD755B}"/>
                </a:ext>
              </a:extLst>
            </p:cNvPr>
            <p:cNvSpPr txBox="1"/>
            <p:nvPr/>
          </p:nvSpPr>
          <p:spPr>
            <a:xfrm>
              <a:off x="3488474" y="6531008"/>
              <a:ext cx="6186472" cy="261610"/>
            </a:xfrm>
            <a:prstGeom prst="rect">
              <a:avLst/>
            </a:prstGeom>
            <a:noFill/>
            <a:effectLst>
              <a:glow>
                <a:srgbClr val="FFFFFF"/>
              </a:glow>
            </a:effectLst>
          </p:spPr>
          <p:txBody>
            <a:bodyPr wrap="square" rtlCol="0">
              <a:spAutoFit/>
            </a:bodyPr>
            <a:lstStyle/>
            <a:p>
              <a:pPr marL="0" marR="0" lvl="0" indent="0" defTabSz="91440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100" b="1" i="0" u="none" strike="noStrike" kern="0" cap="none" spc="120" normalizeH="0" baseline="0" noProof="0" dirty="0">
                <a:ln>
                  <a:noFill/>
                </a:ln>
                <a:solidFill>
                  <a:srgbClr val="B31235"/>
                </a:solidFill>
                <a:effectLst>
                  <a:glow rad="127000">
                    <a:srgbClr val="FFFFFF"/>
                  </a:glow>
                </a:effectLst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1" name="Rectangle 5">
            <a:extLst>
              <a:ext uri="{FF2B5EF4-FFF2-40B4-BE49-F238E27FC236}">
                <a16:creationId xmlns:a16="http://schemas.microsoft.com/office/drawing/2014/main" id="{531AE977-EB5F-3EAF-506C-335B2929CFF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0909" y="111287"/>
            <a:ext cx="11510182" cy="13849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Федеральный закон от 31.07.2025 N 309-ФЗ </a:t>
            </a:r>
            <a:endParaRPr kumimoji="0" lang="ru-RU" altLang="ru-RU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j-lt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"О внесении изменений в Градостроительный кодекс Российской Федерации"</a:t>
            </a:r>
            <a:endParaRPr kumimoji="0" lang="ru-RU" altLang="ru-RU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j-lt"/>
            </a:endParaRPr>
          </a:p>
        </p:txBody>
      </p:sp>
      <p:pic>
        <p:nvPicPr>
          <p:cNvPr id="2052" name="Рисунок 2">
            <a:extLst>
              <a:ext uri="{FF2B5EF4-FFF2-40B4-BE49-F238E27FC236}">
                <a16:creationId xmlns:a16="http://schemas.microsoft.com/office/drawing/2014/main" id="{73ED0F4E-6A64-873D-501F-DF4833F751F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168650"/>
            <a:ext cx="3780890" cy="52192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9D8001E6-2992-D593-80DE-6140469C1A10}"/>
              </a:ext>
            </a:extLst>
          </p:cNvPr>
          <p:cNvSpPr txBox="1"/>
          <p:nvPr/>
        </p:nvSpPr>
        <p:spPr>
          <a:xfrm>
            <a:off x="5326374" y="2644169"/>
            <a:ext cx="6354411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Цель: </a:t>
            </a:r>
            <a:r>
              <a:rPr kumimoji="0" lang="ru-RU" altLang="ru-RU" sz="2400" b="1" i="0" u="sng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совершенствование механизма саморегулирования в строительстве</a:t>
            </a: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2400" b="1" i="0" u="sng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altLang="ru-RU" sz="2400" b="1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Вступает в силу </a:t>
            </a:r>
            <a:r>
              <a:rPr lang="ru-RU" altLang="ru-RU" sz="2400" b="1" u="sng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с 1 марта 2026 года</a:t>
            </a:r>
            <a:endParaRPr kumimoji="0" lang="ru-RU" altLang="ru-RU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j-lt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0F54475-55EF-2C69-478F-243A46A80FB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6BC77CE2-EC52-642E-D671-DB83DC85CD1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1760" cy="6857999"/>
          </a:xfrm>
          <a:prstGeom prst="rect">
            <a:avLst/>
          </a:prstGeom>
        </p:spPr>
      </p:pic>
      <p:pic>
        <p:nvPicPr>
          <p:cNvPr id="10" name="Google Shape;220;gc3b5b06021_5_836" descr="Picture 10">
            <a:extLst>
              <a:ext uri="{FF2B5EF4-FFF2-40B4-BE49-F238E27FC236}">
                <a16:creationId xmlns:a16="http://schemas.microsoft.com/office/drawing/2014/main" id="{F032A5C7-40A1-9272-08DC-CC1FE0B32DE8}"/>
              </a:ext>
            </a:extLst>
          </p:cNvPr>
          <p:cNvPicPr/>
          <p:nvPr/>
        </p:nvPicPr>
        <p:blipFill>
          <a:blip r:embed="rId4"/>
          <a:srcRect t="87320" r="34488"/>
          <a:stretch/>
        </p:blipFill>
        <p:spPr>
          <a:xfrm>
            <a:off x="0" y="1"/>
            <a:ext cx="12191760" cy="595260"/>
          </a:xfrm>
          <a:prstGeom prst="rect">
            <a:avLst/>
          </a:prstGeom>
          <a:ln w="0">
            <a:noFill/>
          </a:ln>
        </p:spPr>
      </p:pic>
      <p:grpSp>
        <p:nvGrpSpPr>
          <p:cNvPr id="4" name="Группа 3">
            <a:extLst>
              <a:ext uri="{FF2B5EF4-FFF2-40B4-BE49-F238E27FC236}">
                <a16:creationId xmlns:a16="http://schemas.microsoft.com/office/drawing/2014/main" id="{C6F4C70F-E8CB-B9E0-DCDD-8EC7531DBCE7}"/>
              </a:ext>
            </a:extLst>
          </p:cNvPr>
          <p:cNvGrpSpPr/>
          <p:nvPr/>
        </p:nvGrpSpPr>
        <p:grpSpPr>
          <a:xfrm>
            <a:off x="-240" y="6429296"/>
            <a:ext cx="12192000" cy="432000"/>
            <a:chOff x="0" y="6445813"/>
            <a:chExt cx="12192000" cy="432000"/>
          </a:xfrm>
        </p:grpSpPr>
        <p:pic>
          <p:nvPicPr>
            <p:cNvPr id="5" name="Picture 2" descr="E:\СРО МСС\Снимок.PNG">
              <a:extLst>
                <a:ext uri="{FF2B5EF4-FFF2-40B4-BE49-F238E27FC236}">
                  <a16:creationId xmlns:a16="http://schemas.microsoft.com/office/drawing/2014/main" id="{B78BA4C5-C816-17CE-F1C5-197F36DD4F54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6445813"/>
              <a:ext cx="12192000" cy="4320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" name="Picture 5" descr="E:\СРО МСС\Снимок.PNG">
              <a:extLst>
                <a:ext uri="{FF2B5EF4-FFF2-40B4-BE49-F238E27FC236}">
                  <a16:creationId xmlns:a16="http://schemas.microsoft.com/office/drawing/2014/main" id="{F0A1456D-FC45-83AA-D6E0-7DB6B291AFC8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6445813"/>
              <a:ext cx="2446080" cy="4320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2" name="Rectangle 2">
            <a:extLst>
              <a:ext uri="{FF2B5EF4-FFF2-40B4-BE49-F238E27FC236}">
                <a16:creationId xmlns:a16="http://schemas.microsoft.com/office/drawing/2014/main" id="{BF52DB7B-5052-4649-A468-0A0FB11DEC1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3735" y="134225"/>
            <a:ext cx="11824530" cy="13849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Объединение Национального реестра специалистов (НРС)</a:t>
            </a:r>
            <a:endParaRPr kumimoji="0" lang="ru-RU" altLang="ru-RU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j-lt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и Единого реестра сведений о членах саморегулируемых организаций (СРО) и их обязательствах</a:t>
            </a:r>
            <a:endParaRPr kumimoji="0" lang="ru-RU" altLang="ru-RU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j-lt"/>
            </a:endParaRPr>
          </a:p>
        </p:txBody>
      </p:sp>
      <p:pic>
        <p:nvPicPr>
          <p:cNvPr id="3073" name="Рисунок 1" descr="Увеличить">
            <a:extLst>
              <a:ext uri="{FF2B5EF4-FFF2-40B4-BE49-F238E27FC236}">
                <a16:creationId xmlns:a16="http://schemas.microsoft.com/office/drawing/2014/main" id="{565FA999-53BC-5F72-B347-12EED107EC2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5412" y="1566809"/>
            <a:ext cx="3380822" cy="47805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3">
            <a:extLst>
              <a:ext uri="{FF2B5EF4-FFF2-40B4-BE49-F238E27FC236}">
                <a16:creationId xmlns:a16="http://schemas.microsoft.com/office/drawing/2014/main" id="{43A6F77B-7D32-29F9-34D1-D1A9D868030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73779" y="2270516"/>
            <a:ext cx="8318221" cy="3477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Постановление Правительства РФ от 25.11.2025 N 1880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"О дополнительных требованиях к составу сведений, включаемых в реестр членов саморегулируемой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организации в области инженерных изысканий, архитектурно-строительного проектирования, строительства, реконструкции, капитального ремонта, сноса объектов капитального строительства"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                                                        </a:t>
            </a:r>
            <a:endParaRPr kumimoji="0" lang="ru-RU" altLang="ru-RU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j-lt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Вступает в силу с 1 марта 2026 года</a:t>
            </a:r>
            <a:endParaRPr kumimoji="0" lang="ru-RU" altLang="ru-RU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j-lt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78063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0F348E4-E57A-20F0-61CA-C39C28BFCAA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" name="Рисунок 30">
            <a:extLst>
              <a:ext uri="{FF2B5EF4-FFF2-40B4-BE49-F238E27FC236}">
                <a16:creationId xmlns:a16="http://schemas.microsoft.com/office/drawing/2014/main" id="{B1BC3649-A05C-8824-C55B-5FDA3FFF480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0" y="0"/>
            <a:ext cx="12191760" cy="6857999"/>
          </a:xfrm>
          <a:prstGeom prst="rect">
            <a:avLst/>
          </a:prstGeom>
        </p:spPr>
      </p:pic>
      <p:pic>
        <p:nvPicPr>
          <p:cNvPr id="10" name="Google Shape;220;gc3b5b06021_5_836" descr="Picture 10">
            <a:extLst>
              <a:ext uri="{FF2B5EF4-FFF2-40B4-BE49-F238E27FC236}">
                <a16:creationId xmlns:a16="http://schemas.microsoft.com/office/drawing/2014/main" id="{FC02B9F7-704D-53EB-E0C4-A13DB181DEDB}"/>
              </a:ext>
            </a:extLst>
          </p:cNvPr>
          <p:cNvPicPr/>
          <p:nvPr/>
        </p:nvPicPr>
        <p:blipFill>
          <a:blip r:embed="rId4"/>
          <a:srcRect t="87320" r="34488"/>
          <a:stretch/>
        </p:blipFill>
        <p:spPr>
          <a:xfrm>
            <a:off x="0" y="1"/>
            <a:ext cx="12191760" cy="595260"/>
          </a:xfrm>
          <a:prstGeom prst="rect">
            <a:avLst/>
          </a:prstGeom>
          <a:ln w="0">
            <a:noFill/>
          </a:ln>
        </p:spPr>
      </p:pic>
      <p:grpSp>
        <p:nvGrpSpPr>
          <p:cNvPr id="4" name="Группа 3">
            <a:extLst>
              <a:ext uri="{FF2B5EF4-FFF2-40B4-BE49-F238E27FC236}">
                <a16:creationId xmlns:a16="http://schemas.microsoft.com/office/drawing/2014/main" id="{10F7AC03-DB5B-F4D1-6E7D-79C89B3D75A3}"/>
              </a:ext>
            </a:extLst>
          </p:cNvPr>
          <p:cNvGrpSpPr/>
          <p:nvPr/>
        </p:nvGrpSpPr>
        <p:grpSpPr>
          <a:xfrm>
            <a:off x="-240" y="6429296"/>
            <a:ext cx="12192000" cy="432000"/>
            <a:chOff x="0" y="6445813"/>
            <a:chExt cx="12192000" cy="432000"/>
          </a:xfrm>
        </p:grpSpPr>
        <p:pic>
          <p:nvPicPr>
            <p:cNvPr id="5" name="Picture 2" descr="E:\СРО МСС\Снимок.PNG">
              <a:extLst>
                <a:ext uri="{FF2B5EF4-FFF2-40B4-BE49-F238E27FC236}">
                  <a16:creationId xmlns:a16="http://schemas.microsoft.com/office/drawing/2014/main" id="{7489F9B7-201C-EC9D-D727-95F4FEF8AC85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6445813"/>
              <a:ext cx="12192000" cy="4320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" name="Picture 5" descr="E:\СРО МСС\Снимок.PNG">
              <a:extLst>
                <a:ext uri="{FF2B5EF4-FFF2-40B4-BE49-F238E27FC236}">
                  <a16:creationId xmlns:a16="http://schemas.microsoft.com/office/drawing/2014/main" id="{751EF2D2-2AE3-0FA5-26A1-B46AC010B668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6445813"/>
              <a:ext cx="2446080" cy="4320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2" name="Rectangle 2">
            <a:extLst>
              <a:ext uri="{FF2B5EF4-FFF2-40B4-BE49-F238E27FC236}">
                <a16:creationId xmlns:a16="http://schemas.microsoft.com/office/drawing/2014/main" id="{EA987861-1DF0-B387-FA6F-2345C14AC2B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31236" y="36021"/>
            <a:ext cx="10129529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altLang="ru-RU" sz="2800" b="1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Основные изменения</a:t>
            </a:r>
            <a:r>
              <a:rPr kumimoji="0" lang="ru-RU" altLang="ru-RU" sz="2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сведений в реестре членов СРО</a:t>
            </a:r>
            <a:endParaRPr kumimoji="0" lang="ru-RU" altLang="ru-RU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j-lt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928151FF-8489-727E-54D6-8A60CB76B2AF}"/>
              </a:ext>
            </a:extLst>
          </p:cNvPr>
          <p:cNvSpPr txBox="1"/>
          <p:nvPr/>
        </p:nvSpPr>
        <p:spPr>
          <a:xfrm>
            <a:off x="760396" y="716099"/>
            <a:ext cx="10597415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3200" b="1" dirty="0">
                <a:solidFill>
                  <a:schemeClr val="accent1"/>
                </a:solidFill>
                <a:latin typeface="+mj-lt"/>
              </a:rPr>
              <a:t>01</a:t>
            </a:r>
            <a:r>
              <a:rPr lang="ru-RU" sz="3200" dirty="0">
                <a:latin typeface="+mj-lt"/>
              </a:rPr>
              <a:t> </a:t>
            </a:r>
            <a:r>
              <a:rPr lang="ru-RU" sz="3200" b="1" dirty="0">
                <a:latin typeface="+mj-lt"/>
              </a:rPr>
              <a:t>подпункт а)</a:t>
            </a:r>
          </a:p>
          <a:p>
            <a:pPr algn="just"/>
            <a:r>
              <a:rPr lang="ru-RU" sz="3200" dirty="0">
                <a:latin typeface="+mj-lt"/>
              </a:rPr>
              <a:t>Количество специалистов </a:t>
            </a:r>
            <a:r>
              <a:rPr lang="ru-RU" sz="3200" b="1" dirty="0">
                <a:latin typeface="+mj-lt"/>
              </a:rPr>
              <a:t>по месту основной работы </a:t>
            </a:r>
            <a:r>
              <a:rPr lang="ru-RU" sz="3200" dirty="0">
                <a:latin typeface="+mj-lt"/>
              </a:rPr>
              <a:t>(необходимых для членства в СРО), их фамилии, имена, отчества, идентификационные номера в реестре НРС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6FF1829E-EAAF-32E3-45A5-0EADCA0E9793}"/>
              </a:ext>
            </a:extLst>
          </p:cNvPr>
          <p:cNvSpPr txBox="1"/>
          <p:nvPr/>
        </p:nvSpPr>
        <p:spPr>
          <a:xfrm>
            <a:off x="457230" y="3757363"/>
            <a:ext cx="5799191" cy="249299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600" b="1" dirty="0">
                <a:solidFill>
                  <a:schemeClr val="accent1"/>
                </a:solidFill>
                <a:latin typeface="+mj-lt"/>
              </a:rPr>
              <a:t>04</a:t>
            </a:r>
            <a:r>
              <a:rPr lang="ru-RU" sz="2600" dirty="0">
                <a:latin typeface="+mj-lt"/>
              </a:rPr>
              <a:t> </a:t>
            </a:r>
            <a:r>
              <a:rPr lang="ru-RU" sz="2600" b="1" dirty="0">
                <a:latin typeface="+mj-lt"/>
              </a:rPr>
              <a:t>подпункт г)</a:t>
            </a:r>
          </a:p>
          <a:p>
            <a:r>
              <a:rPr lang="ru-RU" sz="2600" dirty="0">
                <a:latin typeface="+mj-lt"/>
              </a:rPr>
              <a:t>Количество всех договоров подряда ... </a:t>
            </a:r>
            <a:r>
              <a:rPr lang="ru-RU" sz="2600" b="1" dirty="0">
                <a:latin typeface="+mj-lt"/>
              </a:rPr>
              <a:t>общий размер обязательств </a:t>
            </a:r>
            <a:r>
              <a:rPr lang="ru-RU" sz="2600" dirty="0">
                <a:latin typeface="+mj-lt"/>
              </a:rPr>
              <a:t>по ним, а также </a:t>
            </a:r>
            <a:r>
              <a:rPr lang="ru-RU" sz="2600" b="1" dirty="0">
                <a:latin typeface="+mj-lt"/>
              </a:rPr>
              <a:t>фактический размер обязательств по договору с наибольшей стоимостью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F9CBFF5A-60C1-44AC-E908-36BA0C0EA677}"/>
              </a:ext>
            </a:extLst>
          </p:cNvPr>
          <p:cNvSpPr txBox="1"/>
          <p:nvPr/>
        </p:nvSpPr>
        <p:spPr>
          <a:xfrm>
            <a:off x="6833937" y="4064409"/>
            <a:ext cx="4716379" cy="209288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600" b="1" dirty="0">
                <a:solidFill>
                  <a:schemeClr val="accent1"/>
                </a:solidFill>
                <a:latin typeface="+mj-lt"/>
              </a:rPr>
              <a:t>06</a:t>
            </a:r>
            <a:r>
              <a:rPr lang="ru-RU" sz="2600" dirty="0">
                <a:latin typeface="+mj-lt"/>
              </a:rPr>
              <a:t> </a:t>
            </a:r>
            <a:r>
              <a:rPr lang="ru-RU" sz="2600" b="1" dirty="0">
                <a:latin typeface="+mj-lt"/>
              </a:rPr>
              <a:t>подпункт е)</a:t>
            </a:r>
          </a:p>
          <a:p>
            <a:r>
              <a:rPr lang="ru-RU" sz="2600" dirty="0">
                <a:latin typeface="+mj-lt"/>
              </a:rPr>
              <a:t>Количество </a:t>
            </a:r>
            <a:r>
              <a:rPr lang="ru-RU" sz="2600" b="1" dirty="0">
                <a:latin typeface="+mj-lt"/>
              </a:rPr>
              <a:t>всех исполненных договоров </a:t>
            </a:r>
            <a:r>
              <a:rPr lang="ru-RU" sz="2600" dirty="0">
                <a:latin typeface="+mj-lt"/>
              </a:rPr>
              <a:t>и общий размер обязательств по ним</a:t>
            </a:r>
          </a:p>
        </p:txBody>
      </p:sp>
    </p:spTree>
    <p:extLst>
      <p:ext uri="{BB962C8B-B14F-4D97-AF65-F5344CB8AC3E}">
        <p14:creationId xmlns:p14="http://schemas.microsoft.com/office/powerpoint/2010/main" val="37815798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85653B0-7D58-4B51-09C2-3686FD18CF9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" name="Рисунок 30">
            <a:extLst>
              <a:ext uri="{FF2B5EF4-FFF2-40B4-BE49-F238E27FC236}">
                <a16:creationId xmlns:a16="http://schemas.microsoft.com/office/drawing/2014/main" id="{FD95A4AE-EC33-3970-124E-1F9995CBAAC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0" y="0"/>
            <a:ext cx="12191760" cy="6857999"/>
          </a:xfrm>
          <a:prstGeom prst="rect">
            <a:avLst/>
          </a:prstGeom>
        </p:spPr>
      </p:pic>
      <p:pic>
        <p:nvPicPr>
          <p:cNvPr id="10" name="Google Shape;220;gc3b5b06021_5_836" descr="Picture 10">
            <a:extLst>
              <a:ext uri="{FF2B5EF4-FFF2-40B4-BE49-F238E27FC236}">
                <a16:creationId xmlns:a16="http://schemas.microsoft.com/office/drawing/2014/main" id="{3B321C9D-CC21-EC0B-01CD-1519428FDAFE}"/>
              </a:ext>
            </a:extLst>
          </p:cNvPr>
          <p:cNvPicPr/>
          <p:nvPr/>
        </p:nvPicPr>
        <p:blipFill>
          <a:blip r:embed="rId4"/>
          <a:srcRect t="87320" r="34488"/>
          <a:stretch/>
        </p:blipFill>
        <p:spPr>
          <a:xfrm>
            <a:off x="0" y="1"/>
            <a:ext cx="12191760" cy="595260"/>
          </a:xfrm>
          <a:prstGeom prst="rect">
            <a:avLst/>
          </a:prstGeom>
          <a:ln w="0">
            <a:noFill/>
          </a:ln>
        </p:spPr>
      </p:pic>
      <p:grpSp>
        <p:nvGrpSpPr>
          <p:cNvPr id="4" name="Группа 3">
            <a:extLst>
              <a:ext uri="{FF2B5EF4-FFF2-40B4-BE49-F238E27FC236}">
                <a16:creationId xmlns:a16="http://schemas.microsoft.com/office/drawing/2014/main" id="{6058DB5E-7912-035D-9A69-CF8AB030E9D1}"/>
              </a:ext>
            </a:extLst>
          </p:cNvPr>
          <p:cNvGrpSpPr/>
          <p:nvPr/>
        </p:nvGrpSpPr>
        <p:grpSpPr>
          <a:xfrm>
            <a:off x="-240" y="6429296"/>
            <a:ext cx="12192000" cy="432000"/>
            <a:chOff x="0" y="6445813"/>
            <a:chExt cx="12192000" cy="432000"/>
          </a:xfrm>
        </p:grpSpPr>
        <p:pic>
          <p:nvPicPr>
            <p:cNvPr id="5" name="Picture 2" descr="E:\СРО МСС\Снимок.PNG">
              <a:extLst>
                <a:ext uri="{FF2B5EF4-FFF2-40B4-BE49-F238E27FC236}">
                  <a16:creationId xmlns:a16="http://schemas.microsoft.com/office/drawing/2014/main" id="{19D0E1F6-4ED1-8CCF-A8E5-C35B596B9781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6445813"/>
              <a:ext cx="12192000" cy="4320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" name="Picture 5" descr="E:\СРО МСС\Снимок.PNG">
              <a:extLst>
                <a:ext uri="{FF2B5EF4-FFF2-40B4-BE49-F238E27FC236}">
                  <a16:creationId xmlns:a16="http://schemas.microsoft.com/office/drawing/2014/main" id="{10DF9E45-347B-F0AA-0616-BEE85E898268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6445813"/>
              <a:ext cx="2446080" cy="4320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3" name="Rectangle 2">
            <a:extLst>
              <a:ext uri="{FF2B5EF4-FFF2-40B4-BE49-F238E27FC236}">
                <a16:creationId xmlns:a16="http://schemas.microsoft.com/office/drawing/2014/main" id="{63524DA1-0DBD-0245-E0BA-E202356DA2C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3294" y="104573"/>
            <a:ext cx="11445412" cy="12926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Обязательное уведомление СРО о всех договорах подряда и о совокупном размере обязательств по договорам, заключенным с использованием конкурентных процедур</a:t>
            </a:r>
            <a:endParaRPr kumimoji="0" lang="ru-RU" altLang="ru-RU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j-lt"/>
            </a:endParaRPr>
          </a:p>
        </p:txBody>
      </p:sp>
      <p:pic>
        <p:nvPicPr>
          <p:cNvPr id="2049" name="Рисунок 3">
            <a:extLst>
              <a:ext uri="{FF2B5EF4-FFF2-40B4-BE49-F238E27FC236}">
                <a16:creationId xmlns:a16="http://schemas.microsoft.com/office/drawing/2014/main" id="{D821F909-6B29-EA06-7E4E-1BA5085AD93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5564" y="1428057"/>
            <a:ext cx="3453561" cy="48631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5B1C8354-1522-75D6-0248-61678ACC1D8C}"/>
              </a:ext>
            </a:extLst>
          </p:cNvPr>
          <p:cNvSpPr txBox="1"/>
          <p:nvPr/>
        </p:nvSpPr>
        <p:spPr>
          <a:xfrm>
            <a:off x="3744449" y="1563451"/>
            <a:ext cx="8301987" cy="480900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Приказ Министерства строительства и жилищно-коммунального хозяйства Российской Федерации от 27.10.2025 № 655/</a:t>
            </a:r>
            <a:r>
              <a:rPr kumimoji="0" lang="ru-RU" altLang="ru-RU" sz="20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пр</a:t>
            </a:r>
            <a:br>
              <a:rPr kumimoji="0" lang="ru-RU" altLang="ru-RU" sz="9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kumimoji="0" lang="ru-RU" altLang="ru-RU" sz="9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9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"Об утверждении Порядка уведомления саморегулируемых организаций в области инженерных изысканий, архитектурно-строительного проектирования, строительства, реконструкции, капитального ремонта, сноса объектов капитального строительства о заключенных членом такой саморегулируемой организации договорах подряда на выполнение инженерных изысканий, подготовку проектной документации, договорах строительного подряда, договорах подряда на осуществление сноса, а также о фактическом совокупном размере обязательств по договорам, заключенным с использованием конкурентных способов заключения договоров</a:t>
            </a:r>
            <a:endParaRPr lang="ru-RU" altLang="ru-RU" sz="1800" dirty="0"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altLang="ru-RU" sz="2000" b="1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Вступает в силу с 1 марта 2026 года</a:t>
            </a:r>
            <a:endParaRPr kumimoji="0" lang="ru-RU" altLang="ru-RU" sz="105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05512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8F211BD-3A72-D0BE-1238-E31D51588E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" name="Рисунок 30">
            <a:extLst>
              <a:ext uri="{FF2B5EF4-FFF2-40B4-BE49-F238E27FC236}">
                <a16:creationId xmlns:a16="http://schemas.microsoft.com/office/drawing/2014/main" id="{F32CFF72-72CE-D8B0-C8B1-6102A3D794D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0" y="0"/>
            <a:ext cx="12191760" cy="6857999"/>
          </a:xfrm>
          <a:prstGeom prst="rect">
            <a:avLst/>
          </a:prstGeom>
        </p:spPr>
      </p:pic>
      <p:pic>
        <p:nvPicPr>
          <p:cNvPr id="10" name="Google Shape;220;gc3b5b06021_5_836" descr="Picture 10">
            <a:extLst>
              <a:ext uri="{FF2B5EF4-FFF2-40B4-BE49-F238E27FC236}">
                <a16:creationId xmlns:a16="http://schemas.microsoft.com/office/drawing/2014/main" id="{07667533-1903-4098-DC84-DCA18672A9AB}"/>
              </a:ext>
            </a:extLst>
          </p:cNvPr>
          <p:cNvPicPr/>
          <p:nvPr/>
        </p:nvPicPr>
        <p:blipFill>
          <a:blip r:embed="rId4"/>
          <a:srcRect t="87320" r="34488"/>
          <a:stretch/>
        </p:blipFill>
        <p:spPr>
          <a:xfrm>
            <a:off x="0" y="1"/>
            <a:ext cx="12191760" cy="595260"/>
          </a:xfrm>
          <a:prstGeom prst="rect">
            <a:avLst/>
          </a:prstGeom>
          <a:ln w="0">
            <a:noFill/>
          </a:ln>
        </p:spPr>
      </p:pic>
      <p:grpSp>
        <p:nvGrpSpPr>
          <p:cNvPr id="4" name="Группа 3">
            <a:extLst>
              <a:ext uri="{FF2B5EF4-FFF2-40B4-BE49-F238E27FC236}">
                <a16:creationId xmlns:a16="http://schemas.microsoft.com/office/drawing/2014/main" id="{639A80D7-6471-2543-921A-6B9BC224FC49}"/>
              </a:ext>
            </a:extLst>
          </p:cNvPr>
          <p:cNvGrpSpPr/>
          <p:nvPr/>
        </p:nvGrpSpPr>
        <p:grpSpPr>
          <a:xfrm>
            <a:off x="-240" y="6429296"/>
            <a:ext cx="12192000" cy="432000"/>
            <a:chOff x="0" y="6445813"/>
            <a:chExt cx="12192000" cy="432000"/>
          </a:xfrm>
        </p:grpSpPr>
        <p:pic>
          <p:nvPicPr>
            <p:cNvPr id="5" name="Picture 2" descr="E:\СРО МСС\Снимок.PNG">
              <a:extLst>
                <a:ext uri="{FF2B5EF4-FFF2-40B4-BE49-F238E27FC236}">
                  <a16:creationId xmlns:a16="http://schemas.microsoft.com/office/drawing/2014/main" id="{4C89452B-17E6-1F8B-FBE7-8E1A527287C3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6445813"/>
              <a:ext cx="12192000" cy="4320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" name="Picture 5" descr="E:\СРО МСС\Снимок.PNG">
              <a:extLst>
                <a:ext uri="{FF2B5EF4-FFF2-40B4-BE49-F238E27FC236}">
                  <a16:creationId xmlns:a16="http://schemas.microsoft.com/office/drawing/2014/main" id="{79A552AE-3B65-AD42-B2DB-0D223EF15E58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6445813"/>
              <a:ext cx="2446080" cy="4320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3" name="Rectangle 2">
            <a:extLst>
              <a:ext uri="{FF2B5EF4-FFF2-40B4-BE49-F238E27FC236}">
                <a16:creationId xmlns:a16="http://schemas.microsoft.com/office/drawing/2014/main" id="{FB367318-CC39-3579-9DFD-6E43F2836D9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3294" y="48133"/>
            <a:ext cx="11445412" cy="13849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Согласно ч.4 ст. 55.8 </a:t>
            </a:r>
            <a:r>
              <a:rPr kumimoji="0" lang="ru-RU" altLang="ru-RU" sz="28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ГрК</a:t>
            </a:r>
            <a:r>
              <a:rPr kumimoji="0" lang="ru-RU" altLang="ru-RU" sz="2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РФ уведомления направляются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800" b="1" i="0" u="none" strike="noStrike" cap="none" normalizeH="0" baseline="0" dirty="0">
                <a:ln>
                  <a:noFill/>
                </a:ln>
                <a:solidFill>
                  <a:schemeClr val="accent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в течение трёх рабочих дней</a:t>
            </a:r>
            <a:r>
              <a:rPr kumimoji="0" lang="ru-RU" altLang="ru-RU" sz="2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со дня заключения, исполнения и расторжения контракта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B0589CEF-F080-AB6D-D615-709DB2D149C1}"/>
              </a:ext>
            </a:extLst>
          </p:cNvPr>
          <p:cNvSpPr txBox="1"/>
          <p:nvPr/>
        </p:nvSpPr>
        <p:spPr>
          <a:xfrm>
            <a:off x="343704" y="1469060"/>
            <a:ext cx="11620498" cy="520450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endParaRPr lang="ru-RU" sz="2000" b="1" dirty="0">
              <a:latin typeface="+mj-lt"/>
            </a:endParaRPr>
          </a:p>
          <a:p>
            <a:pPr algn="ctr"/>
            <a:r>
              <a:rPr lang="ru-RU" sz="2400" b="1" dirty="0">
                <a:latin typeface="+mj-lt"/>
              </a:rPr>
              <a:t>О чем необходимо уведомлять СРО?</a:t>
            </a:r>
          </a:p>
          <a:p>
            <a:endParaRPr lang="ru-RU" sz="1800" b="1" dirty="0">
              <a:latin typeface="+mj-lt"/>
            </a:endParaRPr>
          </a:p>
          <a:p>
            <a:pPr marL="285750" indent="-28575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ru-RU" sz="2400" dirty="0">
                <a:latin typeface="+mj-lt"/>
              </a:rPr>
              <a:t>о </a:t>
            </a:r>
            <a:r>
              <a:rPr lang="ru-RU" sz="2400" b="1" dirty="0">
                <a:latin typeface="+mj-lt"/>
              </a:rPr>
              <a:t>заключении</a:t>
            </a:r>
            <a:r>
              <a:rPr lang="ru-RU" sz="2400" dirty="0">
                <a:latin typeface="+mj-lt"/>
              </a:rPr>
              <a:t> договоров подряда на выполнение инженерных изысканий, подготовку проектной документации, договорах строительного подряда;</a:t>
            </a:r>
          </a:p>
          <a:p>
            <a:pPr marL="285750" indent="-28575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ru-RU" sz="2400" dirty="0">
                <a:latin typeface="+mj-lt"/>
              </a:rPr>
              <a:t>об </a:t>
            </a:r>
            <a:r>
              <a:rPr lang="ru-RU" sz="2400" b="1" dirty="0">
                <a:latin typeface="+mj-lt"/>
              </a:rPr>
              <a:t>исполнении</a:t>
            </a:r>
            <a:r>
              <a:rPr lang="ru-RU" sz="2400" dirty="0">
                <a:latin typeface="+mj-lt"/>
              </a:rPr>
              <a:t> договоров подряда;</a:t>
            </a:r>
          </a:p>
          <a:p>
            <a:pPr marL="285750" indent="-28575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ru-RU" sz="2400" dirty="0">
                <a:latin typeface="+mj-lt"/>
              </a:rPr>
              <a:t> о </a:t>
            </a:r>
            <a:r>
              <a:rPr lang="ru-RU" sz="2400" b="1" dirty="0">
                <a:latin typeface="+mj-lt"/>
              </a:rPr>
              <a:t>расторжении</a:t>
            </a:r>
            <a:r>
              <a:rPr lang="ru-RU" sz="2400" dirty="0">
                <a:latin typeface="+mj-lt"/>
              </a:rPr>
              <a:t> договоров подряда;</a:t>
            </a:r>
          </a:p>
          <a:p>
            <a:pPr marL="285750" indent="-28575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ru-RU" sz="2400" dirty="0">
                <a:latin typeface="+mj-lt"/>
              </a:rPr>
              <a:t> о </a:t>
            </a:r>
            <a:r>
              <a:rPr lang="ru-RU" sz="2400" b="1" dirty="0">
                <a:latin typeface="+mj-lt"/>
              </a:rPr>
              <a:t>заключении дополнительных соглашений</a:t>
            </a:r>
            <a:r>
              <a:rPr lang="ru-RU" sz="2400" dirty="0">
                <a:latin typeface="+mj-lt"/>
              </a:rPr>
              <a:t>, если такими соглашениями изменяется цена договоров;</a:t>
            </a:r>
          </a:p>
          <a:p>
            <a:pPr marL="285750" indent="-28575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ru-RU" sz="2400" dirty="0">
                <a:latin typeface="+mj-lt"/>
              </a:rPr>
              <a:t>о </a:t>
            </a:r>
            <a:r>
              <a:rPr lang="ru-RU" sz="2400" b="1" dirty="0">
                <a:latin typeface="+mj-lt"/>
              </a:rPr>
              <a:t>фактическом совокупном размере обязательств </a:t>
            </a:r>
            <a:r>
              <a:rPr lang="ru-RU" sz="2400" dirty="0">
                <a:latin typeface="+mj-lt"/>
              </a:rPr>
              <a:t>по договорам, заключенным с использованием конкурентных способов заключения договоров</a:t>
            </a:r>
          </a:p>
          <a:p>
            <a:endParaRPr lang="ru-RU" sz="11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9281983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0BA17C4-BE5D-F839-DAE3-82ADC8029D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" name="Рисунок 30">
            <a:extLst>
              <a:ext uri="{FF2B5EF4-FFF2-40B4-BE49-F238E27FC236}">
                <a16:creationId xmlns:a16="http://schemas.microsoft.com/office/drawing/2014/main" id="{6E5C07DA-E6E6-7845-872E-67AB6DEDAAF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0" y="0"/>
            <a:ext cx="12191760" cy="6857999"/>
          </a:xfrm>
          <a:prstGeom prst="rect">
            <a:avLst/>
          </a:prstGeom>
        </p:spPr>
      </p:pic>
      <p:pic>
        <p:nvPicPr>
          <p:cNvPr id="10" name="Google Shape;220;gc3b5b06021_5_836" descr="Picture 10">
            <a:extLst>
              <a:ext uri="{FF2B5EF4-FFF2-40B4-BE49-F238E27FC236}">
                <a16:creationId xmlns:a16="http://schemas.microsoft.com/office/drawing/2014/main" id="{B7C82237-94A7-106C-7330-4D834A4434ED}"/>
              </a:ext>
            </a:extLst>
          </p:cNvPr>
          <p:cNvPicPr/>
          <p:nvPr/>
        </p:nvPicPr>
        <p:blipFill>
          <a:blip r:embed="rId4"/>
          <a:srcRect t="87320" r="34488"/>
          <a:stretch/>
        </p:blipFill>
        <p:spPr>
          <a:xfrm>
            <a:off x="0" y="1"/>
            <a:ext cx="12191760" cy="595260"/>
          </a:xfrm>
          <a:prstGeom prst="rect">
            <a:avLst/>
          </a:prstGeom>
          <a:ln w="0">
            <a:noFill/>
          </a:ln>
        </p:spPr>
      </p:pic>
      <p:grpSp>
        <p:nvGrpSpPr>
          <p:cNvPr id="4" name="Группа 3">
            <a:extLst>
              <a:ext uri="{FF2B5EF4-FFF2-40B4-BE49-F238E27FC236}">
                <a16:creationId xmlns:a16="http://schemas.microsoft.com/office/drawing/2014/main" id="{E9C487B9-FF8E-FF43-FD3C-AFFD7FF02F60}"/>
              </a:ext>
            </a:extLst>
          </p:cNvPr>
          <p:cNvGrpSpPr/>
          <p:nvPr/>
        </p:nvGrpSpPr>
        <p:grpSpPr>
          <a:xfrm>
            <a:off x="-240" y="6429296"/>
            <a:ext cx="12192000" cy="432000"/>
            <a:chOff x="0" y="6445813"/>
            <a:chExt cx="12192000" cy="432000"/>
          </a:xfrm>
        </p:grpSpPr>
        <p:pic>
          <p:nvPicPr>
            <p:cNvPr id="5" name="Picture 2" descr="E:\СРО МСС\Снимок.PNG">
              <a:extLst>
                <a:ext uri="{FF2B5EF4-FFF2-40B4-BE49-F238E27FC236}">
                  <a16:creationId xmlns:a16="http://schemas.microsoft.com/office/drawing/2014/main" id="{247D0EA9-C407-BCF6-FE0A-99FAEAB87E10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6445813"/>
              <a:ext cx="12192000" cy="4320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" name="Picture 5" descr="E:\СРО МСС\Снимок.PNG">
              <a:extLst>
                <a:ext uri="{FF2B5EF4-FFF2-40B4-BE49-F238E27FC236}">
                  <a16:creationId xmlns:a16="http://schemas.microsoft.com/office/drawing/2014/main" id="{0FA78437-1542-60C6-0800-0D8DA4A8E2FE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6445813"/>
              <a:ext cx="2446080" cy="4320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3" name="Rectangle 2">
            <a:extLst>
              <a:ext uri="{FF2B5EF4-FFF2-40B4-BE49-F238E27FC236}">
                <a16:creationId xmlns:a16="http://schemas.microsoft.com/office/drawing/2014/main" id="{5139610A-3961-01A6-FE71-9D85DD3E661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3054" y="-149850"/>
            <a:ext cx="11445412" cy="32624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45718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/>
                <a:cs typeface="Arial"/>
              </a:rPr>
              <a:t>Что должно быть в уведомлении?</a:t>
            </a:r>
          </a:p>
          <a:p>
            <a:pPr marL="0" marR="0" lvl="0" indent="0" algn="l" defTabSz="45718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Helvetica"/>
              <a:cs typeface="Arial"/>
            </a:endParaRPr>
          </a:p>
          <a:p>
            <a:pPr marL="342900" marR="0" lvl="0" indent="-342900" algn="l" defTabSz="45718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ru-RU" sz="2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/>
                <a:cs typeface="Arial"/>
              </a:rPr>
              <a:t>Сведения о члене СРО</a:t>
            </a:r>
          </a:p>
          <a:p>
            <a:pPr marL="0" marR="0" lvl="0" indent="0" algn="l" defTabSz="45718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/>
                <a:cs typeface="Arial"/>
              </a:rPr>
              <a:t>сведения о являющемся членом саморегулируемой организации юридическом лице (полное и (или) сокращенное (при наличии) наименовании юридического лица, адрес юридического липа в пределах места нахождения юридического лица, основной государственный регистрационный номер, идентификационный номер налогоплательщика, дата приема и члены саморегулируемой организации) или индивидуальном предпринимателе (фамилия, имя, отчество последнее - при наличии), место жительства в Российской Федерации, основной государственный регистрационный номер для индивидуального предпринимателя. идентификационный номер налогоплательщика, дата приема в члены </a:t>
            </a:r>
            <a:r>
              <a:rPr kumimoji="0" lang="ru-RU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</a:rPr>
              <a:t>саморегулируемой</a:t>
            </a:r>
            <a:r>
              <a:rPr kumimoji="0" lang="ru-RU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/>
                <a:cs typeface="Arial"/>
              </a:rPr>
              <a:t> организации);</a:t>
            </a:r>
          </a:p>
          <a:p>
            <a:pPr marL="0" marR="0" lvl="0" indent="0" algn="l" defTabSz="45718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6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Helvetica"/>
              <a:cs typeface="Arial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A0CD882B-A361-ACC2-A295-9A8DADDAA51F}"/>
              </a:ext>
            </a:extLst>
          </p:cNvPr>
          <p:cNvSpPr txBox="1"/>
          <p:nvPr/>
        </p:nvSpPr>
        <p:spPr>
          <a:xfrm>
            <a:off x="373054" y="2947296"/>
            <a:ext cx="11620498" cy="31854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800" b="1" dirty="0">
                <a:latin typeface="+mj-lt"/>
              </a:rPr>
              <a:t>Сведения о договоре</a:t>
            </a:r>
          </a:p>
          <a:p>
            <a:r>
              <a:rPr lang="ru-RU" sz="1600" dirty="0">
                <a:latin typeface="+mj-lt"/>
              </a:rPr>
              <a:t>- предмет;</a:t>
            </a:r>
          </a:p>
          <a:p>
            <a:r>
              <a:rPr lang="ru-RU" sz="1600" dirty="0">
                <a:latin typeface="+mj-lt"/>
              </a:rPr>
              <a:t>- фактический размер обязательств;</a:t>
            </a:r>
          </a:p>
          <a:p>
            <a:r>
              <a:rPr lang="ru-RU" sz="1600" dirty="0">
                <a:latin typeface="+mj-lt"/>
              </a:rPr>
              <a:t>- дополнительные соглашения (при наличии), если такими соглашениями изменяется предмет этого договора или его цена, а также прекращаются обязательства по договору;</a:t>
            </a:r>
          </a:p>
          <a:p>
            <a:pPr marL="285750" indent="-285750">
              <a:buFontTx/>
              <a:buChar char="-"/>
            </a:pPr>
            <a:r>
              <a:rPr lang="ru-RU" sz="1600" dirty="0">
                <a:latin typeface="+mj-lt"/>
              </a:rPr>
              <a:t>информация об исполнении обязательств (акты приемки результатов выполненных работ).</a:t>
            </a:r>
          </a:p>
          <a:p>
            <a:endParaRPr lang="ru-RU" sz="1400" dirty="0">
              <a:latin typeface="+mj-lt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2800" b="1" dirty="0">
                <a:latin typeface="+mj-lt"/>
              </a:rPr>
              <a:t>Сведения о совокупном размере обязательств</a:t>
            </a:r>
          </a:p>
          <a:p>
            <a:r>
              <a:rPr lang="ru-RU" sz="2000" b="1" dirty="0">
                <a:latin typeface="+mj-lt"/>
              </a:rPr>
              <a:t>по договорам, заключенным конкурентными способами</a:t>
            </a:r>
          </a:p>
          <a:p>
            <a:endParaRPr lang="ru-RU" sz="2000" b="1" dirty="0">
              <a:latin typeface="+mj-lt"/>
            </a:endParaRPr>
          </a:p>
          <a:p>
            <a:endParaRPr lang="ru-RU" sz="11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7608063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3819017-BF4E-6020-8CAC-32F7E1144A9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31434A03-D22C-ED8E-CAE5-8BA65AC6F88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0" y="0"/>
            <a:ext cx="12191760" cy="6857999"/>
          </a:xfrm>
          <a:prstGeom prst="rect">
            <a:avLst/>
          </a:prstGeom>
        </p:spPr>
      </p:pic>
      <p:pic>
        <p:nvPicPr>
          <p:cNvPr id="10" name="Google Shape;220;gc3b5b06021_5_836" descr="Picture 10">
            <a:extLst>
              <a:ext uri="{FF2B5EF4-FFF2-40B4-BE49-F238E27FC236}">
                <a16:creationId xmlns:a16="http://schemas.microsoft.com/office/drawing/2014/main" id="{1AC349F0-2EC9-7F2D-5EC0-2D104683866B}"/>
              </a:ext>
            </a:extLst>
          </p:cNvPr>
          <p:cNvPicPr/>
          <p:nvPr/>
        </p:nvPicPr>
        <p:blipFill>
          <a:blip r:embed="rId4"/>
          <a:srcRect t="87320" r="34488"/>
          <a:stretch/>
        </p:blipFill>
        <p:spPr>
          <a:xfrm>
            <a:off x="0" y="1"/>
            <a:ext cx="12191760" cy="595260"/>
          </a:xfrm>
          <a:prstGeom prst="rect">
            <a:avLst/>
          </a:prstGeom>
          <a:ln w="0">
            <a:noFill/>
          </a:ln>
        </p:spPr>
      </p:pic>
      <p:grpSp>
        <p:nvGrpSpPr>
          <p:cNvPr id="4" name="Группа 3">
            <a:extLst>
              <a:ext uri="{FF2B5EF4-FFF2-40B4-BE49-F238E27FC236}">
                <a16:creationId xmlns:a16="http://schemas.microsoft.com/office/drawing/2014/main" id="{8DF5728C-4E05-B323-2C74-C0432F19F86F}"/>
              </a:ext>
            </a:extLst>
          </p:cNvPr>
          <p:cNvGrpSpPr/>
          <p:nvPr/>
        </p:nvGrpSpPr>
        <p:grpSpPr>
          <a:xfrm>
            <a:off x="-240" y="6429296"/>
            <a:ext cx="12192000" cy="432000"/>
            <a:chOff x="0" y="6445813"/>
            <a:chExt cx="12192000" cy="432000"/>
          </a:xfrm>
        </p:grpSpPr>
        <p:pic>
          <p:nvPicPr>
            <p:cNvPr id="5" name="Picture 2" descr="E:\СРО МСС\Снимок.PNG">
              <a:extLst>
                <a:ext uri="{FF2B5EF4-FFF2-40B4-BE49-F238E27FC236}">
                  <a16:creationId xmlns:a16="http://schemas.microsoft.com/office/drawing/2014/main" id="{AFA74077-9EE8-AE25-0DD0-A70AF897E52F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6445813"/>
              <a:ext cx="12192000" cy="4320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" name="Picture 5" descr="E:\СРО МСС\Снимок.PNG">
              <a:extLst>
                <a:ext uri="{FF2B5EF4-FFF2-40B4-BE49-F238E27FC236}">
                  <a16:creationId xmlns:a16="http://schemas.microsoft.com/office/drawing/2014/main" id="{BD33B944-BA36-815C-2723-375D45C2F32D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6445813"/>
              <a:ext cx="2446080" cy="4320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2" name="Rectangle 2">
            <a:extLst>
              <a:ext uri="{FF2B5EF4-FFF2-40B4-BE49-F238E27FC236}">
                <a16:creationId xmlns:a16="http://schemas.microsoft.com/office/drawing/2014/main" id="{21B2CE81-701A-B4B5-440E-C89B135262C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3735" y="58815"/>
            <a:ext cx="1182453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ВВЕДЕНИЕ ПРАВИЛ САМОРЕГУЛИРОВАНИЯ</a:t>
            </a:r>
            <a:endParaRPr kumimoji="0" lang="ru-RU" altLang="ru-RU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j-lt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9501DEF9-C58B-48CC-7CDB-A76D32E7ACAA}"/>
              </a:ext>
            </a:extLst>
          </p:cNvPr>
          <p:cNvSpPr txBox="1"/>
          <p:nvPr/>
        </p:nvSpPr>
        <p:spPr>
          <a:xfrm>
            <a:off x="274715" y="1761327"/>
            <a:ext cx="4342250" cy="280076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4400" b="1" dirty="0">
                <a:latin typeface="+mj-lt"/>
              </a:rPr>
              <a:t>Что такое правила </a:t>
            </a:r>
            <a:r>
              <a:rPr lang="ru-RU" sz="4400" b="1" dirty="0" err="1">
                <a:latin typeface="+mj-lt"/>
              </a:rPr>
              <a:t>саморегулиро</a:t>
            </a:r>
            <a:r>
              <a:rPr lang="ru-RU" sz="4400" b="1" dirty="0">
                <a:latin typeface="+mj-lt"/>
              </a:rPr>
              <a:t>- </a:t>
            </a:r>
            <a:r>
              <a:rPr lang="ru-RU" sz="4400" b="1" dirty="0" err="1">
                <a:latin typeface="+mj-lt"/>
              </a:rPr>
              <a:t>вания</a:t>
            </a:r>
            <a:r>
              <a:rPr lang="ru-RU" sz="4400" b="1" dirty="0">
                <a:latin typeface="+mj-lt"/>
              </a:rPr>
              <a:t>?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9696D028-09F4-0F07-DB9B-E893F9E72316}"/>
              </a:ext>
            </a:extLst>
          </p:cNvPr>
          <p:cNvSpPr txBox="1"/>
          <p:nvPr/>
        </p:nvSpPr>
        <p:spPr>
          <a:xfrm>
            <a:off x="5062888" y="1128360"/>
            <a:ext cx="7042973" cy="49859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400" b="1" dirty="0">
                <a:latin typeface="+mj-lt"/>
              </a:rPr>
              <a:t>Ст. 55.20-1 </a:t>
            </a:r>
            <a:r>
              <a:rPr lang="ru-RU" sz="2400" b="1" dirty="0" err="1">
                <a:latin typeface="+mj-lt"/>
              </a:rPr>
              <a:t>ГрК</a:t>
            </a:r>
            <a:r>
              <a:rPr lang="ru-RU" sz="2400" b="1" dirty="0">
                <a:latin typeface="+mj-lt"/>
              </a:rPr>
              <a:t> РФ - Правила саморегулирования</a:t>
            </a:r>
          </a:p>
          <a:p>
            <a:endParaRPr lang="ru-RU" sz="1000" b="1" dirty="0">
              <a:latin typeface="+mj-lt"/>
            </a:endParaRPr>
          </a:p>
          <a:p>
            <a:r>
              <a:rPr lang="ru-RU" sz="1600" i="1" dirty="0">
                <a:latin typeface="+mj-lt"/>
              </a:rPr>
              <a:t>Документы, разрабатываемые </a:t>
            </a:r>
            <a:r>
              <a:rPr lang="ru-RU" sz="1600" b="1" i="1" dirty="0">
                <a:latin typeface="+mj-lt"/>
              </a:rPr>
              <a:t>национальными</a:t>
            </a:r>
          </a:p>
          <a:p>
            <a:r>
              <a:rPr lang="ru-RU" sz="1600" b="1" i="1" dirty="0">
                <a:latin typeface="+mj-lt"/>
              </a:rPr>
              <a:t>объединениями СРО</a:t>
            </a:r>
            <a:r>
              <a:rPr lang="ru-RU" sz="1600" i="1" dirty="0">
                <a:latin typeface="+mj-lt"/>
              </a:rPr>
              <a:t>, обязательные для исполнения членами</a:t>
            </a:r>
          </a:p>
          <a:p>
            <a:r>
              <a:rPr lang="ru-RU" sz="1600" i="1" dirty="0">
                <a:latin typeface="+mj-lt"/>
              </a:rPr>
              <a:t>этих нац. объединений и являющиеся основой для</a:t>
            </a:r>
          </a:p>
          <a:p>
            <a:r>
              <a:rPr lang="ru-RU" sz="1600" i="1" dirty="0">
                <a:latin typeface="+mj-lt"/>
              </a:rPr>
              <a:t>разработки саморегулируемыми организациями стандартов</a:t>
            </a:r>
          </a:p>
          <a:p>
            <a:r>
              <a:rPr lang="ru-RU" sz="1600" i="1" dirty="0">
                <a:latin typeface="+mj-lt"/>
              </a:rPr>
              <a:t>и внутренних документов саморегулируемой организации,</a:t>
            </a:r>
          </a:p>
          <a:p>
            <a:r>
              <a:rPr lang="ru-RU" sz="1600" i="1" dirty="0">
                <a:latin typeface="+mj-lt"/>
              </a:rPr>
              <a:t>предусмотренных статьей 55.5 </a:t>
            </a:r>
            <a:r>
              <a:rPr lang="ru-RU" sz="1600" i="1" dirty="0" err="1">
                <a:latin typeface="+mj-lt"/>
              </a:rPr>
              <a:t>ГрК</a:t>
            </a:r>
            <a:r>
              <a:rPr lang="ru-RU" sz="1600" i="1" dirty="0">
                <a:latin typeface="+mj-lt"/>
              </a:rPr>
              <a:t> РФ</a:t>
            </a:r>
          </a:p>
          <a:p>
            <a:r>
              <a:rPr lang="ru-RU" sz="1600" i="1" dirty="0">
                <a:latin typeface="+mj-lt"/>
              </a:rPr>
              <a:t>(По согласованию с Минстроем России и Минэкономразвития России)</a:t>
            </a:r>
          </a:p>
          <a:p>
            <a:endParaRPr lang="ru-RU" sz="1000" i="1" dirty="0">
              <a:latin typeface="+mj-lt"/>
            </a:endParaRPr>
          </a:p>
          <a:p>
            <a:r>
              <a:rPr lang="ru-RU" sz="2400" b="1" dirty="0">
                <a:latin typeface="+mj-lt"/>
              </a:rPr>
              <a:t>Могут устанавливать дополнительные требования</a:t>
            </a:r>
          </a:p>
          <a:p>
            <a:endParaRPr lang="ru-RU" sz="1000" b="1" dirty="0">
              <a:latin typeface="+mj-lt"/>
            </a:endParaRPr>
          </a:p>
          <a:p>
            <a:r>
              <a:rPr lang="ru-RU" sz="1600" i="1" dirty="0">
                <a:latin typeface="+mj-lt"/>
              </a:rPr>
              <a:t>В частности правилами могут устанавливаться требования к</a:t>
            </a:r>
          </a:p>
          <a:p>
            <a:r>
              <a:rPr lang="ru-RU" sz="1600" b="1" i="1" dirty="0">
                <a:latin typeface="+mj-lt"/>
              </a:rPr>
              <a:t>наличию у члена СРО по месту основной работы</a:t>
            </a:r>
          </a:p>
          <a:p>
            <a:r>
              <a:rPr lang="ru-RU" sz="1600" b="1" i="1" dirty="0">
                <a:latin typeface="+mj-lt"/>
              </a:rPr>
              <a:t>специалистов иных профессий (а также их количеству)</a:t>
            </a:r>
            <a:r>
              <a:rPr lang="ru-RU" sz="1600" i="1" dirty="0">
                <a:latin typeface="+mj-lt"/>
              </a:rPr>
              <a:t>,</a:t>
            </a:r>
          </a:p>
          <a:p>
            <a:r>
              <a:rPr lang="ru-RU" sz="1600" i="1" dirty="0">
                <a:latin typeface="+mj-lt"/>
              </a:rPr>
              <a:t>сведения о которых не включаются в национальные реестры</a:t>
            </a:r>
          </a:p>
          <a:p>
            <a:r>
              <a:rPr lang="ru-RU" sz="1600" i="1" dirty="0">
                <a:latin typeface="+mj-lt"/>
              </a:rPr>
              <a:t>специалистов</a:t>
            </a:r>
          </a:p>
        </p:txBody>
      </p:sp>
      <p:pic>
        <p:nvPicPr>
          <p:cNvPr id="16" name="Рисунок 15">
            <a:extLst>
              <a:ext uri="{FF2B5EF4-FFF2-40B4-BE49-F238E27FC236}">
                <a16:creationId xmlns:a16="http://schemas.microsoft.com/office/drawing/2014/main" id="{D3579D92-F537-168C-B64D-E306FFFEB15F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524817" y="1204822"/>
            <a:ext cx="428081" cy="556505"/>
          </a:xfrm>
          <a:prstGeom prst="rect">
            <a:avLst/>
          </a:prstGeom>
        </p:spPr>
      </p:pic>
      <p:pic>
        <p:nvPicPr>
          <p:cNvPr id="18" name="Рисунок 17">
            <a:extLst>
              <a:ext uri="{FF2B5EF4-FFF2-40B4-BE49-F238E27FC236}">
                <a16:creationId xmlns:a16="http://schemas.microsoft.com/office/drawing/2014/main" id="{F4EC8839-A8D9-5FAB-5A41-B8D93A69B4F3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545612" y="3984529"/>
            <a:ext cx="373515" cy="5090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762409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23EC936-6B55-0766-F06B-F1381B4582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7DEFF81C-B4C3-212D-8315-36340D53882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0" y="0"/>
            <a:ext cx="12191760" cy="6857999"/>
          </a:xfrm>
          <a:prstGeom prst="rect">
            <a:avLst/>
          </a:prstGeom>
        </p:spPr>
      </p:pic>
      <p:pic>
        <p:nvPicPr>
          <p:cNvPr id="10" name="Google Shape;220;gc3b5b06021_5_836" descr="Picture 10">
            <a:extLst>
              <a:ext uri="{FF2B5EF4-FFF2-40B4-BE49-F238E27FC236}">
                <a16:creationId xmlns:a16="http://schemas.microsoft.com/office/drawing/2014/main" id="{ED23D231-E3AB-FAF7-F5B6-23B82C0E7674}"/>
              </a:ext>
            </a:extLst>
          </p:cNvPr>
          <p:cNvPicPr/>
          <p:nvPr/>
        </p:nvPicPr>
        <p:blipFill>
          <a:blip r:embed="rId4"/>
          <a:srcRect t="87320" r="34488"/>
          <a:stretch/>
        </p:blipFill>
        <p:spPr>
          <a:xfrm>
            <a:off x="0" y="1"/>
            <a:ext cx="12191760" cy="595260"/>
          </a:xfrm>
          <a:prstGeom prst="rect">
            <a:avLst/>
          </a:prstGeom>
          <a:ln w="0">
            <a:noFill/>
          </a:ln>
        </p:spPr>
      </p:pic>
      <p:grpSp>
        <p:nvGrpSpPr>
          <p:cNvPr id="4" name="Группа 3">
            <a:extLst>
              <a:ext uri="{FF2B5EF4-FFF2-40B4-BE49-F238E27FC236}">
                <a16:creationId xmlns:a16="http://schemas.microsoft.com/office/drawing/2014/main" id="{C4089F39-9843-F03D-1D41-7683BA68DF5A}"/>
              </a:ext>
            </a:extLst>
          </p:cNvPr>
          <p:cNvGrpSpPr/>
          <p:nvPr/>
        </p:nvGrpSpPr>
        <p:grpSpPr>
          <a:xfrm>
            <a:off x="-240" y="6429296"/>
            <a:ext cx="12192000" cy="432000"/>
            <a:chOff x="0" y="6445813"/>
            <a:chExt cx="12192000" cy="432000"/>
          </a:xfrm>
        </p:grpSpPr>
        <p:pic>
          <p:nvPicPr>
            <p:cNvPr id="5" name="Picture 2" descr="E:\СРО МСС\Снимок.PNG">
              <a:extLst>
                <a:ext uri="{FF2B5EF4-FFF2-40B4-BE49-F238E27FC236}">
                  <a16:creationId xmlns:a16="http://schemas.microsoft.com/office/drawing/2014/main" id="{25B45D50-E559-96CB-15A2-2199A52FBC3C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6445813"/>
              <a:ext cx="12192000" cy="4320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" name="Picture 5" descr="E:\СРО МСС\Снимок.PNG">
              <a:extLst>
                <a:ext uri="{FF2B5EF4-FFF2-40B4-BE49-F238E27FC236}">
                  <a16:creationId xmlns:a16="http://schemas.microsoft.com/office/drawing/2014/main" id="{8E8DB202-C541-7E56-FDE7-CF23C4B2F792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6445813"/>
              <a:ext cx="2446080" cy="4320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7" name="TextBox 16">
            <a:extLst>
              <a:ext uri="{FF2B5EF4-FFF2-40B4-BE49-F238E27FC236}">
                <a16:creationId xmlns:a16="http://schemas.microsoft.com/office/drawing/2014/main" id="{27C1FE83-B5FC-9117-AB2B-89492BA3708E}"/>
              </a:ext>
            </a:extLst>
          </p:cNvPr>
          <p:cNvSpPr txBox="1"/>
          <p:nvPr/>
        </p:nvSpPr>
        <p:spPr>
          <a:xfrm>
            <a:off x="336478" y="607551"/>
            <a:ext cx="8865274" cy="552458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3200" b="1" dirty="0">
                <a:latin typeface="+mj-lt"/>
              </a:rPr>
              <a:t>Рабочая документация</a:t>
            </a:r>
          </a:p>
          <a:p>
            <a:r>
              <a:rPr lang="ru-RU" sz="2400" b="1" dirty="0">
                <a:latin typeface="+mj-lt"/>
              </a:rPr>
              <a:t>ч.4 ст. 48 </a:t>
            </a:r>
            <a:r>
              <a:rPr lang="ru-RU" sz="2400" b="1" dirty="0" err="1">
                <a:latin typeface="+mj-lt"/>
              </a:rPr>
              <a:t>ГрК</a:t>
            </a:r>
            <a:r>
              <a:rPr lang="ru-RU" sz="2400" b="1" dirty="0">
                <a:latin typeface="+mj-lt"/>
              </a:rPr>
              <a:t> РФ</a:t>
            </a:r>
          </a:p>
          <a:p>
            <a:endParaRPr lang="ru-RU" sz="2400" b="1" dirty="0">
              <a:latin typeface="+mj-lt"/>
            </a:endParaRPr>
          </a:p>
          <a:p>
            <a:r>
              <a:rPr lang="ru-RU" sz="2100" dirty="0">
                <a:solidFill>
                  <a:schemeClr val="accent1"/>
                </a:solidFill>
                <a:latin typeface="+mj-lt"/>
              </a:rPr>
              <a:t>... </a:t>
            </a:r>
            <a:r>
              <a:rPr lang="ru-RU" sz="2100" b="1" dirty="0">
                <a:solidFill>
                  <a:schemeClr val="accent1"/>
                </a:solidFill>
                <a:latin typeface="+mj-lt"/>
              </a:rPr>
              <a:t>работы по договорам о подготовке рабочей документации, внесении изменений в рабочую документацию должны выполняться только индивидуальными предпринимателями или юридическими лицами, которые являются членами </a:t>
            </a:r>
            <a:r>
              <a:rPr lang="ru-RU" sz="2100" b="1" u="sng" dirty="0">
                <a:solidFill>
                  <a:schemeClr val="accent1"/>
                </a:solidFill>
                <a:latin typeface="+mj-lt"/>
              </a:rPr>
              <a:t>саморегулируемых организаций в области архитектурно-строительного проектирования</a:t>
            </a:r>
            <a:r>
              <a:rPr lang="ru-RU" sz="2100" dirty="0">
                <a:latin typeface="+mj-lt"/>
              </a:rPr>
              <a:t>, если иное не предусмотрено настоящей статьей. Выполнение таких работ обеспечивается </a:t>
            </a:r>
            <a:r>
              <a:rPr lang="ru-RU" sz="2100" b="1" dirty="0">
                <a:latin typeface="+mj-lt"/>
              </a:rPr>
              <a:t>специалистами по организации архитектурно-строительного проектирования (главными инженерами проектов, главными архитекторами проектов)</a:t>
            </a:r>
            <a:r>
              <a:rPr lang="ru-RU" sz="2100" dirty="0">
                <a:latin typeface="+mj-lt"/>
              </a:rPr>
              <a:t>. Указанные специалисты несут ответственность за качество проектной документации, рабочей документации и их соответствие требованиям технических регламентов.</a:t>
            </a:r>
          </a:p>
        </p:txBody>
      </p:sp>
      <p:pic>
        <p:nvPicPr>
          <p:cNvPr id="14" name="Рисунок 13">
            <a:extLst>
              <a:ext uri="{FF2B5EF4-FFF2-40B4-BE49-F238E27FC236}">
                <a16:creationId xmlns:a16="http://schemas.microsoft.com/office/drawing/2014/main" id="{24E40903-0C87-4D48-C1EB-4842FDFF9DE6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78753" y="1876926"/>
            <a:ext cx="2653771" cy="37249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45634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000FF"/>
      </a:hlink>
      <a:folHlink>
        <a:srgbClr val="FF00FF"/>
      </a:folHlink>
    </a:clrScheme>
    <a:fontScheme name="Office Theme">
      <a:majorFont>
        <a:latin typeface="Helvetica"/>
        <a:ea typeface="Helvetica"/>
        <a:cs typeface="Helvetica"/>
      </a:majorFont>
      <a:minorFont>
        <a:latin typeface="Arial"/>
        <a:ea typeface="Arial"/>
        <a:cs typeface="Arial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tint val="100000"/>
                <a:shade val="100000"/>
              </a:schemeClr>
            </a:gs>
            <a:gs pos="100000">
              <a:schemeClr val="phClr">
                <a:tint val="50000"/>
                <a:shade val="100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10.xml><?xml version="1.0" encoding="utf-8"?>
<a:theme xmlns:a="http://schemas.openxmlformats.org/drawingml/2006/main" name="Office Theme">
  <a:themeElements>
    <a:clrScheme name="Office Them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000FF"/>
      </a:hlink>
      <a:folHlink>
        <a:srgbClr val="FF00FF"/>
      </a:folHlink>
    </a:clrScheme>
    <a:fontScheme name="Office Theme">
      <a:majorFont>
        <a:latin typeface="Helvetica"/>
        <a:ea typeface="Helvetica"/>
        <a:cs typeface="Helvetica"/>
      </a:majorFont>
      <a:minorFont>
        <a:latin typeface="Arial"/>
        <a:ea typeface="Arial"/>
        <a:cs typeface="Arial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tint val="100000"/>
                <a:shade val="100000"/>
              </a:schemeClr>
            </a:gs>
            <a:gs pos="100000">
              <a:schemeClr val="phClr">
                <a:tint val="50000"/>
                <a:shade val="100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11.xml><?xml version="1.0" encoding="utf-8"?>
<a:theme xmlns:a="http://schemas.openxmlformats.org/drawingml/2006/main" name="Office Theme">
  <a:themeElements>
    <a:clrScheme name="Office Them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000FF"/>
      </a:hlink>
      <a:folHlink>
        <a:srgbClr val="FF00FF"/>
      </a:folHlink>
    </a:clrScheme>
    <a:fontScheme name="Office Theme">
      <a:majorFont>
        <a:latin typeface="Helvetica"/>
        <a:ea typeface="Helvetica"/>
        <a:cs typeface="Helvetica"/>
      </a:majorFont>
      <a:minorFont>
        <a:latin typeface="Arial"/>
        <a:ea typeface="Arial"/>
        <a:cs typeface="Arial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tint val="100000"/>
                <a:shade val="100000"/>
              </a:schemeClr>
            </a:gs>
            <a:gs pos="100000">
              <a:schemeClr val="phClr">
                <a:tint val="50000"/>
                <a:shade val="100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12.xml><?xml version="1.0" encoding="utf-8"?>
<a:theme xmlns:a="http://schemas.openxmlformats.org/drawingml/2006/main" name="Office Theme">
  <a:themeElements>
    <a:clrScheme name="Office Them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000FF"/>
      </a:hlink>
      <a:folHlink>
        <a:srgbClr val="FF00FF"/>
      </a:folHlink>
    </a:clrScheme>
    <a:fontScheme name="Office Theme">
      <a:majorFont>
        <a:latin typeface="Helvetica"/>
        <a:ea typeface="Helvetica"/>
        <a:cs typeface="Helvetica"/>
      </a:majorFont>
      <a:minorFont>
        <a:latin typeface="Arial"/>
        <a:ea typeface="Arial"/>
        <a:cs typeface="Arial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tint val="100000"/>
                <a:shade val="100000"/>
              </a:schemeClr>
            </a:gs>
            <a:gs pos="100000">
              <a:schemeClr val="phClr">
                <a:tint val="50000"/>
                <a:shade val="100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13.xml><?xml version="1.0" encoding="utf-8"?>
<a:theme xmlns:a="http://schemas.openxmlformats.org/drawingml/2006/main" name="Office Theme">
  <a:themeElements>
    <a:clrScheme name="Office Them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000FF"/>
      </a:hlink>
      <a:folHlink>
        <a:srgbClr val="FF00FF"/>
      </a:folHlink>
    </a:clrScheme>
    <a:fontScheme name="Office Theme">
      <a:majorFont>
        <a:latin typeface="Helvetica"/>
        <a:ea typeface="Helvetica"/>
        <a:cs typeface="Helvetica"/>
      </a:majorFont>
      <a:minorFont>
        <a:latin typeface="Arial"/>
        <a:ea typeface="Arial"/>
        <a:cs typeface="Arial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tint val="100000"/>
                <a:shade val="100000"/>
              </a:schemeClr>
            </a:gs>
            <a:gs pos="100000">
              <a:schemeClr val="phClr">
                <a:tint val="50000"/>
                <a:shade val="100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14.xml><?xml version="1.0" encoding="utf-8"?>
<a:theme xmlns:a="http://schemas.openxmlformats.org/drawingml/2006/main" name="Office Theme">
  <a:themeElements>
    <a:clrScheme name="Office Them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000FF"/>
      </a:hlink>
      <a:folHlink>
        <a:srgbClr val="FF00FF"/>
      </a:folHlink>
    </a:clrScheme>
    <a:fontScheme name="Office Theme">
      <a:majorFont>
        <a:latin typeface="Calibri"/>
        <a:ea typeface="Calibri"/>
        <a:cs typeface="Calibri"/>
      </a:majorFont>
      <a:minorFont>
        <a:latin typeface="Helvetica"/>
        <a:ea typeface="Helvetica"/>
        <a:cs typeface="Helvetica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tint val="100000"/>
                <a:shade val="100000"/>
              </a:schemeClr>
            </a:gs>
            <a:gs pos="100000">
              <a:schemeClr val="phClr">
                <a:tint val="50000"/>
                <a:shade val="100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15.xml><?xml version="1.0" encoding="utf-8"?>
<a:theme xmlns:a="http://schemas.openxmlformats.org/drawingml/2006/main" name="1_Office Theme">
  <a:themeElements>
    <a:clrScheme name="Office Them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000FF"/>
      </a:hlink>
      <a:folHlink>
        <a:srgbClr val="FF00FF"/>
      </a:folHlink>
    </a:clrScheme>
    <a:fontScheme name="Office Theme">
      <a:majorFont>
        <a:latin typeface="Calibri"/>
        <a:ea typeface="Calibri"/>
        <a:cs typeface="Calibri"/>
      </a:majorFont>
      <a:minorFont>
        <a:latin typeface="Helvetica"/>
        <a:ea typeface="Helvetica"/>
        <a:cs typeface="Helvetic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16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 Them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000FF"/>
      </a:hlink>
      <a:folHlink>
        <a:srgbClr val="FF00FF"/>
      </a:folHlink>
    </a:clrScheme>
    <a:fontScheme name="Office Theme">
      <a:majorFont>
        <a:latin typeface="Helvetica"/>
        <a:ea typeface="Helvetica"/>
        <a:cs typeface="Helvetica"/>
      </a:majorFont>
      <a:minorFont>
        <a:latin typeface="Arial"/>
        <a:ea typeface="Arial"/>
        <a:cs typeface="Arial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tint val="100000"/>
                <a:shade val="100000"/>
              </a:schemeClr>
            </a:gs>
            <a:gs pos="100000">
              <a:schemeClr val="phClr">
                <a:tint val="50000"/>
                <a:shade val="100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 Them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000FF"/>
      </a:hlink>
      <a:folHlink>
        <a:srgbClr val="FF00FF"/>
      </a:folHlink>
    </a:clrScheme>
    <a:fontScheme name="Office Theme">
      <a:majorFont>
        <a:latin typeface="Helvetica"/>
        <a:ea typeface="Helvetica"/>
        <a:cs typeface="Helvetica"/>
      </a:majorFont>
      <a:minorFont>
        <a:latin typeface="Arial"/>
        <a:ea typeface="Arial"/>
        <a:cs typeface="Arial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tint val="100000"/>
                <a:shade val="100000"/>
              </a:schemeClr>
            </a:gs>
            <a:gs pos="100000">
              <a:schemeClr val="phClr">
                <a:tint val="50000"/>
                <a:shade val="100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 Them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000FF"/>
      </a:hlink>
      <a:folHlink>
        <a:srgbClr val="FF00FF"/>
      </a:folHlink>
    </a:clrScheme>
    <a:fontScheme name="Office Theme">
      <a:majorFont>
        <a:latin typeface="Helvetica"/>
        <a:ea typeface="Helvetica"/>
        <a:cs typeface="Helvetica"/>
      </a:majorFont>
      <a:minorFont>
        <a:latin typeface="Arial"/>
        <a:ea typeface="Arial"/>
        <a:cs typeface="Arial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tint val="100000"/>
                <a:shade val="100000"/>
              </a:schemeClr>
            </a:gs>
            <a:gs pos="100000">
              <a:schemeClr val="phClr">
                <a:tint val="50000"/>
                <a:shade val="100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 Them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000FF"/>
      </a:hlink>
      <a:folHlink>
        <a:srgbClr val="FF00FF"/>
      </a:folHlink>
    </a:clrScheme>
    <a:fontScheme name="Office Theme">
      <a:majorFont>
        <a:latin typeface="Helvetica"/>
        <a:ea typeface="Helvetica"/>
        <a:cs typeface="Helvetica"/>
      </a:majorFont>
      <a:minorFont>
        <a:latin typeface="Arial"/>
        <a:ea typeface="Arial"/>
        <a:cs typeface="Arial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tint val="100000"/>
                <a:shade val="100000"/>
              </a:schemeClr>
            </a:gs>
            <a:gs pos="100000">
              <a:schemeClr val="phClr">
                <a:tint val="50000"/>
                <a:shade val="100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 Theme">
  <a:themeElements>
    <a:clrScheme name="Office Them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000FF"/>
      </a:hlink>
      <a:folHlink>
        <a:srgbClr val="FF00FF"/>
      </a:folHlink>
    </a:clrScheme>
    <a:fontScheme name="Office Theme">
      <a:majorFont>
        <a:latin typeface="Helvetica"/>
        <a:ea typeface="Helvetica"/>
        <a:cs typeface="Helvetica"/>
      </a:majorFont>
      <a:minorFont>
        <a:latin typeface="Arial"/>
        <a:ea typeface="Arial"/>
        <a:cs typeface="Arial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tint val="100000"/>
                <a:shade val="100000"/>
              </a:schemeClr>
            </a:gs>
            <a:gs pos="100000">
              <a:schemeClr val="phClr">
                <a:tint val="50000"/>
                <a:shade val="100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Office Theme">
  <a:themeElements>
    <a:clrScheme name="Office Them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000FF"/>
      </a:hlink>
      <a:folHlink>
        <a:srgbClr val="FF00FF"/>
      </a:folHlink>
    </a:clrScheme>
    <a:fontScheme name="Office Theme">
      <a:majorFont>
        <a:latin typeface="Helvetica"/>
        <a:ea typeface="Helvetica"/>
        <a:cs typeface="Helvetica"/>
      </a:majorFont>
      <a:minorFont>
        <a:latin typeface="Arial"/>
        <a:ea typeface="Arial"/>
        <a:cs typeface="Arial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tint val="100000"/>
                <a:shade val="100000"/>
              </a:schemeClr>
            </a:gs>
            <a:gs pos="100000">
              <a:schemeClr val="phClr">
                <a:tint val="50000"/>
                <a:shade val="100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8.xml><?xml version="1.0" encoding="utf-8"?>
<a:theme xmlns:a="http://schemas.openxmlformats.org/drawingml/2006/main" name="Office Theme">
  <a:themeElements>
    <a:clrScheme name="Office Them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000FF"/>
      </a:hlink>
      <a:folHlink>
        <a:srgbClr val="FF00FF"/>
      </a:folHlink>
    </a:clrScheme>
    <a:fontScheme name="Office Theme">
      <a:majorFont>
        <a:latin typeface="Helvetica"/>
        <a:ea typeface="Helvetica"/>
        <a:cs typeface="Helvetica"/>
      </a:majorFont>
      <a:minorFont>
        <a:latin typeface="Arial"/>
        <a:ea typeface="Arial"/>
        <a:cs typeface="Arial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tint val="100000"/>
                <a:shade val="100000"/>
              </a:schemeClr>
            </a:gs>
            <a:gs pos="100000">
              <a:schemeClr val="phClr">
                <a:tint val="50000"/>
                <a:shade val="100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9.xml><?xml version="1.0" encoding="utf-8"?>
<a:theme xmlns:a="http://schemas.openxmlformats.org/drawingml/2006/main" name="Office Theme">
  <a:themeElements>
    <a:clrScheme name="Office Them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000FF"/>
      </a:hlink>
      <a:folHlink>
        <a:srgbClr val="FF00FF"/>
      </a:folHlink>
    </a:clrScheme>
    <a:fontScheme name="Office Theme">
      <a:majorFont>
        <a:latin typeface="Helvetica"/>
        <a:ea typeface="Helvetica"/>
        <a:cs typeface="Helvetica"/>
      </a:majorFont>
      <a:minorFont>
        <a:latin typeface="Arial"/>
        <a:ea typeface="Arial"/>
        <a:cs typeface="Arial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tint val="100000"/>
                <a:shade val="100000"/>
              </a:schemeClr>
            </a:gs>
            <a:gs pos="100000">
              <a:schemeClr val="phClr">
                <a:tint val="50000"/>
                <a:shade val="100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71448</TotalTime>
  <Words>772</Words>
  <Application>Microsoft Macintosh PowerPoint</Application>
  <PresentationFormat>Широкоэкранный</PresentationFormat>
  <Paragraphs>93</Paragraphs>
  <Slides>10</Slides>
  <Notes>8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9</vt:i4>
      </vt:variant>
      <vt:variant>
        <vt:lpstr>Тема</vt:lpstr>
      </vt:variant>
      <vt:variant>
        <vt:i4>15</vt:i4>
      </vt:variant>
      <vt:variant>
        <vt:lpstr>Заголовки слайдов</vt:lpstr>
      </vt:variant>
      <vt:variant>
        <vt:i4>10</vt:i4>
      </vt:variant>
    </vt:vector>
  </HeadingPairs>
  <TitlesOfParts>
    <vt:vector size="34" baseType="lpstr">
      <vt:lpstr>Arial</vt:lpstr>
      <vt:lpstr>Arial Black</vt:lpstr>
      <vt:lpstr>Calibri</vt:lpstr>
      <vt:lpstr>Calibri Light</vt:lpstr>
      <vt:lpstr>Helvetica</vt:lpstr>
      <vt:lpstr>Symbol</vt:lpstr>
      <vt:lpstr>Times New Roman</vt:lpstr>
      <vt:lpstr>Verdana</vt:lpstr>
      <vt:lpstr>Wingdings</vt:lpstr>
      <vt:lpstr>Office Theme</vt:lpstr>
      <vt:lpstr>Office Theme</vt:lpstr>
      <vt:lpstr>Office Theme</vt:lpstr>
      <vt:lpstr>Office Theme</vt:lpstr>
      <vt:lpstr>Office Theme</vt:lpstr>
      <vt:lpstr>Office Theme</vt:lpstr>
      <vt:lpstr>Office Theme</vt:lpstr>
      <vt:lpstr>Office Theme</vt:lpstr>
      <vt:lpstr>Office Theme</vt:lpstr>
      <vt:lpstr>Office Theme</vt:lpstr>
      <vt:lpstr>Office Theme</vt:lpstr>
      <vt:lpstr>Office Theme</vt:lpstr>
      <vt:lpstr>Office Theme</vt:lpstr>
      <vt:lpstr>Office Theme</vt:lpstr>
      <vt:lpstr>1_Office Theme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subject/>
  <dc:creator>Кольцова Елена Витальевна</dc:creator>
  <dc:description/>
  <cp:lastModifiedBy>Юля Бунина</cp:lastModifiedBy>
  <cp:revision>435</cp:revision>
  <cp:lastPrinted>2024-08-05T07:52:36Z</cp:lastPrinted>
  <dcterms:modified xsi:type="dcterms:W3CDTF">2026-01-31T10:00:49Z</dcterms:modified>
  <dc:language>ru-RU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otes">
    <vt:i4>3</vt:i4>
  </property>
  <property fmtid="{D5CDD505-2E9C-101B-9397-08002B2CF9AE}" pid="3" name="PresentationFormat">
    <vt:lpwstr>Произвольный</vt:lpwstr>
  </property>
  <property fmtid="{D5CDD505-2E9C-101B-9397-08002B2CF9AE}" pid="4" name="Slides">
    <vt:i4>7</vt:i4>
  </property>
</Properties>
</file>